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28"/>
  </p:notesMasterIdLst>
  <p:handoutMasterIdLst>
    <p:handoutMasterId r:id="rId29"/>
  </p:handoutMasterIdLst>
  <p:sldIdLst>
    <p:sldId id="358" r:id="rId2"/>
    <p:sldId id="371" r:id="rId3"/>
    <p:sldId id="376" r:id="rId4"/>
    <p:sldId id="372" r:id="rId5"/>
    <p:sldId id="390" r:id="rId6"/>
    <p:sldId id="388" r:id="rId7"/>
    <p:sldId id="389" r:id="rId8"/>
    <p:sldId id="381" r:id="rId9"/>
    <p:sldId id="377" r:id="rId10"/>
    <p:sldId id="382" r:id="rId11"/>
    <p:sldId id="383" r:id="rId12"/>
    <p:sldId id="384" r:id="rId13"/>
    <p:sldId id="378" r:id="rId14"/>
    <p:sldId id="385" r:id="rId15"/>
    <p:sldId id="360" r:id="rId16"/>
    <p:sldId id="362" r:id="rId17"/>
    <p:sldId id="361" r:id="rId18"/>
    <p:sldId id="363" r:id="rId19"/>
    <p:sldId id="364" r:id="rId20"/>
    <p:sldId id="366" r:id="rId21"/>
    <p:sldId id="365" r:id="rId22"/>
    <p:sldId id="367" r:id="rId23"/>
    <p:sldId id="368" r:id="rId24"/>
    <p:sldId id="370" r:id="rId25"/>
    <p:sldId id="386" r:id="rId26"/>
    <p:sldId id="387"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E07D"/>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894" autoAdjust="0"/>
  </p:normalViewPr>
  <p:slideViewPr>
    <p:cSldViewPr>
      <p:cViewPr varScale="1">
        <p:scale>
          <a:sx n="57" d="100"/>
          <a:sy n="57" d="100"/>
        </p:scale>
        <p:origin x="1540" y="48"/>
      </p:cViewPr>
      <p:guideLst>
        <p:guide orient="horz" pos="2160"/>
        <p:guide pos="2880"/>
      </p:guideLst>
    </p:cSldViewPr>
  </p:slideViewPr>
  <p:notesTextViewPr>
    <p:cViewPr>
      <p:scale>
        <a:sx n="100" d="100"/>
        <a:sy n="100" d="100"/>
      </p:scale>
      <p:origin x="0" y="0"/>
    </p:cViewPr>
  </p:notesTextViewPr>
  <p:notesViewPr>
    <p:cSldViewPr>
      <p:cViewPr varScale="1">
        <p:scale>
          <a:sx n="67" d="100"/>
          <a:sy n="67" d="100"/>
        </p:scale>
        <p:origin x="-3168"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FC01E2F-1099-4AA4-B113-F895720FE695}" type="datetimeFigureOut">
              <a:rPr lang="en-US" smtClean="0"/>
              <a:pPr/>
              <a:t>11/22/2022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B153F3C-D3E3-4432-943D-4B6D4B6F0332}"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20D3899-BDCF-4DAF-9CA0-061E3D40A8C5}" type="datetimeFigureOut">
              <a:rPr lang="en-US" smtClean="0"/>
              <a:pPr/>
              <a:t>11/22/2022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B493AB2-CC3E-40CE-A114-61568CACFAC0}" type="slidenum">
              <a:rPr lang="en-US" smtClean="0"/>
              <a:pPr/>
              <a:t>‹#›</a:t>
            </a:fld>
            <a:endParaRPr lang="en-US"/>
          </a:p>
        </p:txBody>
      </p:sp>
    </p:spTree>
    <p:extLst>
      <p:ext uri="{BB962C8B-B14F-4D97-AF65-F5344CB8AC3E}">
        <p14:creationId xmlns:p14="http://schemas.microsoft.com/office/powerpoint/2010/main" val="3762603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B493AB2-CC3E-40CE-A114-61568CACFAC0}" type="slidenum">
              <a:rPr lang="en-US" smtClean="0"/>
              <a:pPr/>
              <a:t>5</a:t>
            </a:fld>
            <a:endParaRPr lang="en-US"/>
          </a:p>
        </p:txBody>
      </p:sp>
    </p:spTree>
    <p:extLst>
      <p:ext uri="{BB962C8B-B14F-4D97-AF65-F5344CB8AC3E}">
        <p14:creationId xmlns:p14="http://schemas.microsoft.com/office/powerpoint/2010/main" val="2138681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B493AB2-CC3E-40CE-A114-61568CACFAC0}" type="slidenum">
              <a:rPr lang="en-US" smtClean="0"/>
              <a:pPr/>
              <a:t>12</a:t>
            </a:fld>
            <a:endParaRPr lang="en-US"/>
          </a:p>
        </p:txBody>
      </p:sp>
    </p:spTree>
    <p:extLst>
      <p:ext uri="{BB962C8B-B14F-4D97-AF65-F5344CB8AC3E}">
        <p14:creationId xmlns:p14="http://schemas.microsoft.com/office/powerpoint/2010/main" val="1821527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B493AB2-CC3E-40CE-A114-61568CACFAC0}" type="slidenum">
              <a:rPr lang="en-US" smtClean="0"/>
              <a:pPr/>
              <a:t>17</a:t>
            </a:fld>
            <a:endParaRPr lang="en-US"/>
          </a:p>
        </p:txBody>
      </p:sp>
    </p:spTree>
    <p:extLst>
      <p:ext uri="{BB962C8B-B14F-4D97-AF65-F5344CB8AC3E}">
        <p14:creationId xmlns:p14="http://schemas.microsoft.com/office/powerpoint/2010/main" val="2039295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B493AB2-CC3E-40CE-A114-61568CACFAC0}" type="slidenum">
              <a:rPr lang="en-US" smtClean="0"/>
              <a:pPr/>
              <a:t>20</a:t>
            </a:fld>
            <a:endParaRPr lang="en-US"/>
          </a:p>
        </p:txBody>
      </p:sp>
    </p:spTree>
    <p:extLst>
      <p:ext uri="{BB962C8B-B14F-4D97-AF65-F5344CB8AC3E}">
        <p14:creationId xmlns:p14="http://schemas.microsoft.com/office/powerpoint/2010/main" val="27598367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B493AB2-CC3E-40CE-A114-61568CACFAC0}" type="slidenum">
              <a:rPr lang="en-US" smtClean="0"/>
              <a:pPr/>
              <a:t>25</a:t>
            </a:fld>
            <a:endParaRPr lang="en-US"/>
          </a:p>
        </p:txBody>
      </p:sp>
    </p:spTree>
    <p:extLst>
      <p:ext uri="{BB962C8B-B14F-4D97-AF65-F5344CB8AC3E}">
        <p14:creationId xmlns:p14="http://schemas.microsoft.com/office/powerpoint/2010/main" val="3491698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70" name="Title 1"/>
          <p:cNvSpPr>
            <a:spLocks noGrp="1"/>
          </p:cNvSpPr>
          <p:nvPr>
            <p:ph type="ctrTitle"/>
          </p:nvPr>
        </p:nvSpPr>
        <p:spPr>
          <a:xfrm>
            <a:off x="1143360" y="1121879"/>
            <a:ext cx="6857280" cy="2387771"/>
          </a:xfrm>
        </p:spPr>
        <p:txBody>
          <a:bodyPr anchor="b"/>
          <a:lstStyle>
            <a:lvl1pPr algn="ctr">
              <a:defRPr sz="5443"/>
            </a:lvl1pPr>
          </a:lstStyle>
          <a:p>
            <a:r>
              <a:rPr lang="en-US"/>
              <a:t>Click to edit Master title style</a:t>
            </a:r>
            <a:endParaRPr lang="en-IN"/>
          </a:p>
        </p:txBody>
      </p:sp>
      <p:sp>
        <p:nvSpPr>
          <p:cNvPr id="1048671" name="Subtitle 2"/>
          <p:cNvSpPr>
            <a:spLocks noGrp="1"/>
          </p:cNvSpPr>
          <p:nvPr>
            <p:ph type="subTitle" idx="1"/>
          </p:nvPr>
        </p:nvSpPr>
        <p:spPr>
          <a:xfrm>
            <a:off x="1143360" y="3601819"/>
            <a:ext cx="6857280" cy="1656174"/>
          </a:xfrm>
        </p:spPr>
        <p:txBody>
          <a:bodyPr/>
          <a:lstStyle>
            <a:lvl1pPr marL="0" indent="0" algn="ctr">
              <a:buNone/>
              <a:defRPr sz="2177"/>
            </a:lvl1pPr>
            <a:lvl2pPr marL="414726" indent="0" algn="ctr">
              <a:buNone/>
              <a:defRPr sz="1814"/>
            </a:lvl2pPr>
            <a:lvl3pPr marL="829452" indent="0" algn="ctr">
              <a:buNone/>
              <a:defRPr sz="1633"/>
            </a:lvl3pPr>
            <a:lvl4pPr marL="1244178" indent="0" algn="ctr">
              <a:buNone/>
              <a:defRPr sz="1451"/>
            </a:lvl4pPr>
            <a:lvl5pPr marL="1658904" indent="0" algn="ctr">
              <a:buNone/>
              <a:defRPr sz="1451"/>
            </a:lvl5pPr>
            <a:lvl6pPr marL="2073631" indent="0" algn="ctr">
              <a:buNone/>
              <a:defRPr sz="1451"/>
            </a:lvl6pPr>
            <a:lvl7pPr marL="2488357" indent="0" algn="ctr">
              <a:buNone/>
              <a:defRPr sz="1451"/>
            </a:lvl7pPr>
            <a:lvl8pPr marL="2903083" indent="0" algn="ctr">
              <a:buNone/>
              <a:defRPr sz="1451"/>
            </a:lvl8pPr>
            <a:lvl9pPr marL="3317809" indent="0" algn="ctr">
              <a:buNone/>
              <a:defRPr sz="1451"/>
            </a:lvl9pPr>
          </a:lstStyle>
          <a:p>
            <a:r>
              <a:rPr lang="en-US"/>
              <a:t>Click to edit Master subtitle style</a:t>
            </a:r>
            <a:endParaRPr lang="en-IN"/>
          </a:p>
        </p:txBody>
      </p:sp>
      <p:sp>
        <p:nvSpPr>
          <p:cNvPr id="1048672"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673" name="Rectangle 5"/>
          <p:cNvSpPr>
            <a:spLocks noGrp="1" noChangeArrowheads="1"/>
          </p:cNvSpPr>
          <p:nvPr>
            <p:ph type="ftr" idx="11"/>
          </p:nvPr>
        </p:nvSpPr>
        <p:spPr/>
        <p:txBody>
          <a:bodyPr/>
          <a:lstStyle/>
          <a:p>
            <a:endParaRPr lang="en-US" dirty="0"/>
          </a:p>
        </p:txBody>
      </p:sp>
      <p:sp>
        <p:nvSpPr>
          <p:cNvPr id="1048674"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817415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93" name="Title 1"/>
          <p:cNvSpPr>
            <a:spLocks noGrp="1"/>
          </p:cNvSpPr>
          <p:nvPr>
            <p:ph type="title"/>
          </p:nvPr>
        </p:nvSpPr>
        <p:spPr/>
        <p:txBody>
          <a:bodyPr/>
          <a:lstStyle/>
          <a:p>
            <a:r>
              <a:rPr lang="en-US"/>
              <a:t>Click to edit Master title style</a:t>
            </a:r>
            <a:endParaRPr lang="en-IN"/>
          </a:p>
        </p:txBody>
      </p:sp>
      <p:sp>
        <p:nvSpPr>
          <p:cNvPr id="1048794"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795"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796" name="Rectangle 5"/>
          <p:cNvSpPr>
            <a:spLocks noGrp="1" noChangeArrowheads="1"/>
          </p:cNvSpPr>
          <p:nvPr>
            <p:ph type="ftr" idx="11"/>
          </p:nvPr>
        </p:nvSpPr>
        <p:spPr/>
        <p:txBody>
          <a:bodyPr/>
          <a:lstStyle/>
          <a:p>
            <a:endParaRPr lang="en-US" dirty="0"/>
          </a:p>
        </p:txBody>
      </p:sp>
      <p:sp>
        <p:nvSpPr>
          <p:cNvPr id="1048797"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332474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82" name="Vertical Title 1"/>
          <p:cNvSpPr>
            <a:spLocks noGrp="1"/>
          </p:cNvSpPr>
          <p:nvPr>
            <p:ph type="title" orient="vert"/>
          </p:nvPr>
        </p:nvSpPr>
        <p:spPr>
          <a:xfrm>
            <a:off x="6625440" y="273629"/>
            <a:ext cx="2054880" cy="5304077"/>
          </a:xfrm>
        </p:spPr>
        <p:txBody>
          <a:bodyPr vert="eaVert"/>
          <a:lstStyle/>
          <a:p>
            <a:r>
              <a:rPr lang="en-US"/>
              <a:t>Click to edit Master title style</a:t>
            </a:r>
            <a:endParaRPr lang="en-IN"/>
          </a:p>
        </p:txBody>
      </p:sp>
      <p:sp>
        <p:nvSpPr>
          <p:cNvPr id="1048783" name="Vertical Text Placeholder 2"/>
          <p:cNvSpPr>
            <a:spLocks noGrp="1"/>
          </p:cNvSpPr>
          <p:nvPr>
            <p:ph type="body" orient="vert" idx="1"/>
          </p:nvPr>
        </p:nvSpPr>
        <p:spPr>
          <a:xfrm>
            <a:off x="456480" y="273629"/>
            <a:ext cx="6030720" cy="53040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784"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785" name="Rectangle 5"/>
          <p:cNvSpPr>
            <a:spLocks noGrp="1" noChangeArrowheads="1"/>
          </p:cNvSpPr>
          <p:nvPr>
            <p:ph type="ftr" idx="11"/>
          </p:nvPr>
        </p:nvSpPr>
        <p:spPr/>
        <p:txBody>
          <a:bodyPr/>
          <a:lstStyle/>
          <a:p>
            <a:endParaRPr lang="en-US" dirty="0"/>
          </a:p>
        </p:txBody>
      </p:sp>
      <p:sp>
        <p:nvSpPr>
          <p:cNvPr id="1048786"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1984383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81" name="Title 1"/>
          <p:cNvSpPr>
            <a:spLocks noGrp="1"/>
          </p:cNvSpPr>
          <p:nvPr>
            <p:ph type="title"/>
          </p:nvPr>
        </p:nvSpPr>
        <p:spPr/>
        <p:txBody>
          <a:bodyPr/>
          <a:lstStyle/>
          <a:p>
            <a:r>
              <a:rPr lang="en-US"/>
              <a:t>Click to edit Master title style</a:t>
            </a:r>
            <a:endParaRPr lang="en-IN"/>
          </a:p>
        </p:txBody>
      </p:sp>
      <p:sp>
        <p:nvSpPr>
          <p:cNvPr id="1048582"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83"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584" name="Rectangle 5"/>
          <p:cNvSpPr>
            <a:spLocks noGrp="1" noChangeArrowheads="1"/>
          </p:cNvSpPr>
          <p:nvPr>
            <p:ph type="ftr" idx="11"/>
          </p:nvPr>
        </p:nvSpPr>
        <p:spPr/>
        <p:txBody>
          <a:bodyPr/>
          <a:lstStyle/>
          <a:p>
            <a:endParaRPr lang="en-US" dirty="0"/>
          </a:p>
        </p:txBody>
      </p:sp>
      <p:sp>
        <p:nvSpPr>
          <p:cNvPr id="1048585"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3090672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798" name="Title 1"/>
          <p:cNvSpPr>
            <a:spLocks noGrp="1"/>
          </p:cNvSpPr>
          <p:nvPr>
            <p:ph type="title"/>
          </p:nvPr>
        </p:nvSpPr>
        <p:spPr>
          <a:xfrm>
            <a:off x="623521" y="1709460"/>
            <a:ext cx="7886880" cy="2852939"/>
          </a:xfrm>
        </p:spPr>
        <p:txBody>
          <a:bodyPr anchor="b"/>
          <a:lstStyle>
            <a:lvl1pPr>
              <a:defRPr sz="5443"/>
            </a:lvl1pPr>
          </a:lstStyle>
          <a:p>
            <a:r>
              <a:rPr lang="en-US"/>
              <a:t>Click to edit Master title style</a:t>
            </a:r>
            <a:endParaRPr lang="en-IN"/>
          </a:p>
        </p:txBody>
      </p:sp>
      <p:sp>
        <p:nvSpPr>
          <p:cNvPr id="1048799" name="Text Placeholder 2"/>
          <p:cNvSpPr>
            <a:spLocks noGrp="1"/>
          </p:cNvSpPr>
          <p:nvPr>
            <p:ph type="body" idx="1"/>
          </p:nvPr>
        </p:nvSpPr>
        <p:spPr>
          <a:xfrm>
            <a:off x="623521" y="4589763"/>
            <a:ext cx="7886880" cy="1499197"/>
          </a:xfrm>
        </p:spPr>
        <p:txBody>
          <a:bodyPr/>
          <a:lstStyle>
            <a:lvl1pPr marL="0" indent="0">
              <a:buNone/>
              <a:defRPr sz="2177"/>
            </a:lvl1pPr>
            <a:lvl2pPr marL="414726" indent="0">
              <a:buNone/>
              <a:defRPr sz="1814"/>
            </a:lvl2pPr>
            <a:lvl3pPr marL="829452" indent="0">
              <a:buNone/>
              <a:defRPr sz="1633"/>
            </a:lvl3pPr>
            <a:lvl4pPr marL="1244178" indent="0">
              <a:buNone/>
              <a:defRPr sz="1451"/>
            </a:lvl4pPr>
            <a:lvl5pPr marL="1658904" indent="0">
              <a:buNone/>
              <a:defRPr sz="1451"/>
            </a:lvl5pPr>
            <a:lvl6pPr marL="2073631" indent="0">
              <a:buNone/>
              <a:defRPr sz="1451"/>
            </a:lvl6pPr>
            <a:lvl7pPr marL="2488357" indent="0">
              <a:buNone/>
              <a:defRPr sz="1451"/>
            </a:lvl7pPr>
            <a:lvl8pPr marL="2903083" indent="0">
              <a:buNone/>
              <a:defRPr sz="1451"/>
            </a:lvl8pPr>
            <a:lvl9pPr marL="3317809" indent="0">
              <a:buNone/>
              <a:defRPr sz="1451"/>
            </a:lvl9pPr>
          </a:lstStyle>
          <a:p>
            <a:pPr lvl="0"/>
            <a:r>
              <a:rPr lang="en-US"/>
              <a:t>Click to edit Master text styles</a:t>
            </a:r>
          </a:p>
        </p:txBody>
      </p:sp>
      <p:sp>
        <p:nvSpPr>
          <p:cNvPr id="1048800"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801" name="Rectangle 5"/>
          <p:cNvSpPr>
            <a:spLocks noGrp="1" noChangeArrowheads="1"/>
          </p:cNvSpPr>
          <p:nvPr>
            <p:ph type="ftr" idx="11"/>
          </p:nvPr>
        </p:nvSpPr>
        <p:spPr/>
        <p:txBody>
          <a:bodyPr/>
          <a:lstStyle/>
          <a:p>
            <a:endParaRPr lang="en-US" dirty="0"/>
          </a:p>
        </p:txBody>
      </p:sp>
      <p:sp>
        <p:nvSpPr>
          <p:cNvPr id="1048802"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22264153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803" name="Title 1"/>
          <p:cNvSpPr>
            <a:spLocks noGrp="1"/>
          </p:cNvSpPr>
          <p:nvPr>
            <p:ph type="title"/>
          </p:nvPr>
        </p:nvSpPr>
        <p:spPr/>
        <p:txBody>
          <a:bodyPr/>
          <a:lstStyle/>
          <a:p>
            <a:r>
              <a:rPr lang="en-US"/>
              <a:t>Click to edit Master title style</a:t>
            </a:r>
            <a:endParaRPr lang="en-IN"/>
          </a:p>
        </p:txBody>
      </p:sp>
      <p:sp>
        <p:nvSpPr>
          <p:cNvPr id="1048804" name="Content Placeholder 2"/>
          <p:cNvSpPr>
            <a:spLocks noGrp="1"/>
          </p:cNvSpPr>
          <p:nvPr>
            <p:ph sz="half" idx="1"/>
          </p:nvPr>
        </p:nvSpPr>
        <p:spPr>
          <a:xfrm>
            <a:off x="456480" y="1604329"/>
            <a:ext cx="4042080" cy="39733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05" name="Content Placeholder 3"/>
          <p:cNvSpPr>
            <a:spLocks noGrp="1"/>
          </p:cNvSpPr>
          <p:nvPr>
            <p:ph sz="half" idx="2"/>
          </p:nvPr>
        </p:nvSpPr>
        <p:spPr>
          <a:xfrm>
            <a:off x="4636800" y="1604329"/>
            <a:ext cx="4043520" cy="39733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06"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807" name="Rectangle 5"/>
          <p:cNvSpPr>
            <a:spLocks noGrp="1" noChangeArrowheads="1"/>
          </p:cNvSpPr>
          <p:nvPr>
            <p:ph type="ftr" idx="11"/>
          </p:nvPr>
        </p:nvSpPr>
        <p:spPr/>
        <p:txBody>
          <a:bodyPr/>
          <a:lstStyle/>
          <a:p>
            <a:endParaRPr lang="en-US" dirty="0"/>
          </a:p>
        </p:txBody>
      </p:sp>
      <p:sp>
        <p:nvSpPr>
          <p:cNvPr id="1048808"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1497954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34" name="Title 1"/>
          <p:cNvSpPr>
            <a:spLocks noGrp="1"/>
          </p:cNvSpPr>
          <p:nvPr>
            <p:ph type="title"/>
          </p:nvPr>
        </p:nvSpPr>
        <p:spPr>
          <a:xfrm>
            <a:off x="629281" y="365798"/>
            <a:ext cx="7886880" cy="1324939"/>
          </a:xfrm>
        </p:spPr>
        <p:txBody>
          <a:bodyPr/>
          <a:lstStyle/>
          <a:p>
            <a:r>
              <a:rPr lang="en-US"/>
              <a:t>Click to edit Master title style</a:t>
            </a:r>
            <a:endParaRPr lang="en-IN"/>
          </a:p>
        </p:txBody>
      </p:sp>
      <p:sp>
        <p:nvSpPr>
          <p:cNvPr id="1048635" name="Text Placeholder 2"/>
          <p:cNvSpPr>
            <a:spLocks noGrp="1"/>
          </p:cNvSpPr>
          <p:nvPr>
            <p:ph type="body" idx="1"/>
          </p:nvPr>
        </p:nvSpPr>
        <p:spPr>
          <a:xfrm>
            <a:off x="629280" y="1680657"/>
            <a:ext cx="3869280" cy="823766"/>
          </a:xfrm>
        </p:spPr>
        <p:txBody>
          <a:bodyPr anchor="b"/>
          <a:lstStyle>
            <a:lvl1pPr marL="0" indent="0">
              <a:buNone/>
              <a:defRPr sz="2177" b="1"/>
            </a:lvl1pPr>
            <a:lvl2pPr marL="414726" indent="0">
              <a:buNone/>
              <a:defRPr sz="1814" b="1"/>
            </a:lvl2pPr>
            <a:lvl3pPr marL="829452" indent="0">
              <a:buNone/>
              <a:defRPr sz="1633" b="1"/>
            </a:lvl3pPr>
            <a:lvl4pPr marL="1244178" indent="0">
              <a:buNone/>
              <a:defRPr sz="1451" b="1"/>
            </a:lvl4pPr>
            <a:lvl5pPr marL="1658904" indent="0">
              <a:buNone/>
              <a:defRPr sz="1451" b="1"/>
            </a:lvl5pPr>
            <a:lvl6pPr marL="2073631" indent="0">
              <a:buNone/>
              <a:defRPr sz="1451" b="1"/>
            </a:lvl6pPr>
            <a:lvl7pPr marL="2488357" indent="0">
              <a:buNone/>
              <a:defRPr sz="1451" b="1"/>
            </a:lvl7pPr>
            <a:lvl8pPr marL="2903083" indent="0">
              <a:buNone/>
              <a:defRPr sz="1451" b="1"/>
            </a:lvl8pPr>
            <a:lvl9pPr marL="3317809" indent="0">
              <a:buNone/>
              <a:defRPr sz="1451" b="1"/>
            </a:lvl9pPr>
          </a:lstStyle>
          <a:p>
            <a:pPr lvl="0"/>
            <a:r>
              <a:rPr lang="en-US"/>
              <a:t>Click to edit Master text styles</a:t>
            </a:r>
          </a:p>
        </p:txBody>
      </p:sp>
      <p:sp>
        <p:nvSpPr>
          <p:cNvPr id="1048636" name="Content Placeholder 3"/>
          <p:cNvSpPr>
            <a:spLocks noGrp="1"/>
          </p:cNvSpPr>
          <p:nvPr>
            <p:ph sz="half" idx="2"/>
          </p:nvPr>
        </p:nvSpPr>
        <p:spPr>
          <a:xfrm>
            <a:off x="629280" y="2504424"/>
            <a:ext cx="3869280" cy="3685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7" name="Text Placeholder 4"/>
          <p:cNvSpPr>
            <a:spLocks noGrp="1"/>
          </p:cNvSpPr>
          <p:nvPr>
            <p:ph type="body" sz="quarter" idx="3"/>
          </p:nvPr>
        </p:nvSpPr>
        <p:spPr>
          <a:xfrm>
            <a:off x="4629600" y="1680657"/>
            <a:ext cx="3886560" cy="823766"/>
          </a:xfrm>
        </p:spPr>
        <p:txBody>
          <a:bodyPr anchor="b"/>
          <a:lstStyle>
            <a:lvl1pPr marL="0" indent="0">
              <a:buNone/>
              <a:defRPr sz="2177" b="1"/>
            </a:lvl1pPr>
            <a:lvl2pPr marL="414726" indent="0">
              <a:buNone/>
              <a:defRPr sz="1814" b="1"/>
            </a:lvl2pPr>
            <a:lvl3pPr marL="829452" indent="0">
              <a:buNone/>
              <a:defRPr sz="1633" b="1"/>
            </a:lvl3pPr>
            <a:lvl4pPr marL="1244178" indent="0">
              <a:buNone/>
              <a:defRPr sz="1451" b="1"/>
            </a:lvl4pPr>
            <a:lvl5pPr marL="1658904" indent="0">
              <a:buNone/>
              <a:defRPr sz="1451" b="1"/>
            </a:lvl5pPr>
            <a:lvl6pPr marL="2073631" indent="0">
              <a:buNone/>
              <a:defRPr sz="1451" b="1"/>
            </a:lvl6pPr>
            <a:lvl7pPr marL="2488357" indent="0">
              <a:buNone/>
              <a:defRPr sz="1451" b="1"/>
            </a:lvl7pPr>
            <a:lvl8pPr marL="2903083" indent="0">
              <a:buNone/>
              <a:defRPr sz="1451" b="1"/>
            </a:lvl8pPr>
            <a:lvl9pPr marL="3317809" indent="0">
              <a:buNone/>
              <a:defRPr sz="1451" b="1"/>
            </a:lvl9pPr>
          </a:lstStyle>
          <a:p>
            <a:pPr lvl="0"/>
            <a:r>
              <a:rPr lang="en-US"/>
              <a:t>Click to edit Master text styles</a:t>
            </a:r>
          </a:p>
        </p:txBody>
      </p:sp>
      <p:sp>
        <p:nvSpPr>
          <p:cNvPr id="1048638" name="Content Placeholder 5"/>
          <p:cNvSpPr>
            <a:spLocks noGrp="1"/>
          </p:cNvSpPr>
          <p:nvPr>
            <p:ph sz="quarter" idx="4"/>
          </p:nvPr>
        </p:nvSpPr>
        <p:spPr>
          <a:xfrm>
            <a:off x="4629600" y="2504424"/>
            <a:ext cx="3886560" cy="3685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9"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640" name="Rectangle 5"/>
          <p:cNvSpPr>
            <a:spLocks noGrp="1" noChangeArrowheads="1"/>
          </p:cNvSpPr>
          <p:nvPr>
            <p:ph type="ftr" idx="11"/>
          </p:nvPr>
        </p:nvSpPr>
        <p:spPr/>
        <p:txBody>
          <a:bodyPr/>
          <a:lstStyle/>
          <a:p>
            <a:endParaRPr lang="en-US" dirty="0"/>
          </a:p>
        </p:txBody>
      </p:sp>
      <p:sp>
        <p:nvSpPr>
          <p:cNvPr id="1048641"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3401461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95" name="Title 1"/>
          <p:cNvSpPr>
            <a:spLocks noGrp="1"/>
          </p:cNvSpPr>
          <p:nvPr>
            <p:ph type="title"/>
          </p:nvPr>
        </p:nvSpPr>
        <p:spPr/>
        <p:txBody>
          <a:bodyPr/>
          <a:lstStyle/>
          <a:p>
            <a:r>
              <a:rPr lang="en-US"/>
              <a:t>Click to edit Master title style</a:t>
            </a:r>
            <a:endParaRPr lang="en-IN"/>
          </a:p>
        </p:txBody>
      </p:sp>
      <p:sp>
        <p:nvSpPr>
          <p:cNvPr id="1048696"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697" name="Rectangle 5"/>
          <p:cNvSpPr>
            <a:spLocks noGrp="1" noChangeArrowheads="1"/>
          </p:cNvSpPr>
          <p:nvPr>
            <p:ph type="ftr" idx="11"/>
          </p:nvPr>
        </p:nvSpPr>
        <p:spPr/>
        <p:txBody>
          <a:bodyPr/>
          <a:lstStyle/>
          <a:p>
            <a:endParaRPr lang="en-US" dirty="0"/>
          </a:p>
        </p:txBody>
      </p:sp>
      <p:sp>
        <p:nvSpPr>
          <p:cNvPr id="1048698"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3548521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76"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677" name="Rectangle 5"/>
          <p:cNvSpPr>
            <a:spLocks noGrp="1" noChangeArrowheads="1"/>
          </p:cNvSpPr>
          <p:nvPr>
            <p:ph type="ftr" idx="11"/>
          </p:nvPr>
        </p:nvSpPr>
        <p:spPr/>
        <p:txBody>
          <a:bodyPr/>
          <a:lstStyle/>
          <a:p>
            <a:endParaRPr lang="en-US" dirty="0"/>
          </a:p>
        </p:txBody>
      </p:sp>
      <p:sp>
        <p:nvSpPr>
          <p:cNvPr id="1048678"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2522622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809" name="Title 1"/>
          <p:cNvSpPr>
            <a:spLocks noGrp="1"/>
          </p:cNvSpPr>
          <p:nvPr>
            <p:ph type="title"/>
          </p:nvPr>
        </p:nvSpPr>
        <p:spPr>
          <a:xfrm>
            <a:off x="629280" y="456528"/>
            <a:ext cx="2949120" cy="1601448"/>
          </a:xfrm>
        </p:spPr>
        <p:txBody>
          <a:bodyPr anchor="b"/>
          <a:lstStyle>
            <a:lvl1pPr>
              <a:defRPr sz="2903"/>
            </a:lvl1pPr>
          </a:lstStyle>
          <a:p>
            <a:r>
              <a:rPr lang="en-US"/>
              <a:t>Click to edit Master title style</a:t>
            </a:r>
            <a:endParaRPr lang="en-IN"/>
          </a:p>
        </p:txBody>
      </p:sp>
      <p:sp>
        <p:nvSpPr>
          <p:cNvPr id="1048810" name="Content Placeholder 2"/>
          <p:cNvSpPr>
            <a:spLocks noGrp="1"/>
          </p:cNvSpPr>
          <p:nvPr>
            <p:ph idx="1"/>
          </p:nvPr>
        </p:nvSpPr>
        <p:spPr>
          <a:xfrm>
            <a:off x="3888000" y="987944"/>
            <a:ext cx="4628160" cy="4873472"/>
          </a:xfrm>
        </p:spPr>
        <p:txBody>
          <a:bodyPr/>
          <a:lstStyle>
            <a:lvl1pPr>
              <a:defRPr sz="2903"/>
            </a:lvl1pPr>
            <a:lvl2pPr>
              <a:defRPr sz="2540"/>
            </a:lvl2pPr>
            <a:lvl3pPr>
              <a:defRPr sz="2177"/>
            </a:lvl3pPr>
            <a:lvl4pPr>
              <a:defRPr sz="1814"/>
            </a:lvl4pPr>
            <a:lvl5pPr>
              <a:defRPr sz="1814"/>
            </a:lvl5pPr>
            <a:lvl6pPr>
              <a:defRPr sz="1814"/>
            </a:lvl6pPr>
            <a:lvl7pPr>
              <a:defRPr sz="1814"/>
            </a:lvl7pPr>
            <a:lvl8pPr>
              <a:defRPr sz="1814"/>
            </a:lvl8pPr>
            <a:lvl9pPr>
              <a:defRPr sz="181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11" name="Text Placeholder 3"/>
          <p:cNvSpPr>
            <a:spLocks noGrp="1"/>
          </p:cNvSpPr>
          <p:nvPr>
            <p:ph type="body" sz="half" idx="2"/>
          </p:nvPr>
        </p:nvSpPr>
        <p:spPr>
          <a:xfrm>
            <a:off x="629280" y="2057977"/>
            <a:ext cx="2949120" cy="3810640"/>
          </a:xfrm>
        </p:spPr>
        <p:txBody>
          <a:bodyPr/>
          <a:lstStyle>
            <a:lvl1pPr marL="0" indent="0">
              <a:buNone/>
              <a:defRPr sz="1451"/>
            </a:lvl1pPr>
            <a:lvl2pPr marL="414726" indent="0">
              <a:buNone/>
              <a:defRPr sz="1270"/>
            </a:lvl2pPr>
            <a:lvl3pPr marL="829452" indent="0">
              <a:buNone/>
              <a:defRPr sz="1089"/>
            </a:lvl3pPr>
            <a:lvl4pPr marL="1244178" indent="0">
              <a:buNone/>
              <a:defRPr sz="907"/>
            </a:lvl4pPr>
            <a:lvl5pPr marL="1658904" indent="0">
              <a:buNone/>
              <a:defRPr sz="907"/>
            </a:lvl5pPr>
            <a:lvl6pPr marL="2073631" indent="0">
              <a:buNone/>
              <a:defRPr sz="907"/>
            </a:lvl6pPr>
            <a:lvl7pPr marL="2488357" indent="0">
              <a:buNone/>
              <a:defRPr sz="907"/>
            </a:lvl7pPr>
            <a:lvl8pPr marL="2903083" indent="0">
              <a:buNone/>
              <a:defRPr sz="907"/>
            </a:lvl8pPr>
            <a:lvl9pPr marL="3317809" indent="0">
              <a:buNone/>
              <a:defRPr sz="907"/>
            </a:lvl9pPr>
          </a:lstStyle>
          <a:p>
            <a:pPr lvl="0"/>
            <a:r>
              <a:rPr lang="en-US"/>
              <a:t>Click to edit Master text styles</a:t>
            </a:r>
          </a:p>
        </p:txBody>
      </p:sp>
      <p:sp>
        <p:nvSpPr>
          <p:cNvPr id="1048812"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813" name="Rectangle 5"/>
          <p:cNvSpPr>
            <a:spLocks noGrp="1" noChangeArrowheads="1"/>
          </p:cNvSpPr>
          <p:nvPr>
            <p:ph type="ftr" idx="11"/>
          </p:nvPr>
        </p:nvSpPr>
        <p:spPr/>
        <p:txBody>
          <a:bodyPr/>
          <a:lstStyle/>
          <a:p>
            <a:endParaRPr lang="en-US" dirty="0"/>
          </a:p>
        </p:txBody>
      </p:sp>
      <p:sp>
        <p:nvSpPr>
          <p:cNvPr id="1048814"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2823644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87" name="Title 1"/>
          <p:cNvSpPr>
            <a:spLocks noGrp="1"/>
          </p:cNvSpPr>
          <p:nvPr>
            <p:ph type="title"/>
          </p:nvPr>
        </p:nvSpPr>
        <p:spPr>
          <a:xfrm>
            <a:off x="629280" y="456528"/>
            <a:ext cx="2949120" cy="1601448"/>
          </a:xfrm>
        </p:spPr>
        <p:txBody>
          <a:bodyPr anchor="b"/>
          <a:lstStyle>
            <a:lvl1pPr>
              <a:defRPr sz="2903"/>
            </a:lvl1pPr>
          </a:lstStyle>
          <a:p>
            <a:r>
              <a:rPr lang="en-US"/>
              <a:t>Click to edit Master title style</a:t>
            </a:r>
            <a:endParaRPr lang="en-IN"/>
          </a:p>
        </p:txBody>
      </p:sp>
      <p:sp>
        <p:nvSpPr>
          <p:cNvPr id="1048788" name="Picture Placeholder 2"/>
          <p:cNvSpPr>
            <a:spLocks noGrp="1"/>
          </p:cNvSpPr>
          <p:nvPr>
            <p:ph type="pic" idx="1"/>
          </p:nvPr>
        </p:nvSpPr>
        <p:spPr>
          <a:xfrm>
            <a:off x="3888000" y="987944"/>
            <a:ext cx="4628160" cy="4873472"/>
          </a:xfrm>
        </p:spPr>
        <p:txBody>
          <a:bodyPr/>
          <a:lstStyle>
            <a:lvl1pPr marL="0" indent="0">
              <a:buNone/>
              <a:defRPr sz="2903"/>
            </a:lvl1pPr>
            <a:lvl2pPr marL="414726" indent="0">
              <a:buNone/>
              <a:defRPr sz="2540"/>
            </a:lvl2pPr>
            <a:lvl3pPr marL="829452" indent="0">
              <a:buNone/>
              <a:defRPr sz="2177"/>
            </a:lvl3pPr>
            <a:lvl4pPr marL="1244178" indent="0">
              <a:buNone/>
              <a:defRPr sz="1814"/>
            </a:lvl4pPr>
            <a:lvl5pPr marL="1658904" indent="0">
              <a:buNone/>
              <a:defRPr sz="1814"/>
            </a:lvl5pPr>
            <a:lvl6pPr marL="2073631" indent="0">
              <a:buNone/>
              <a:defRPr sz="1814"/>
            </a:lvl6pPr>
            <a:lvl7pPr marL="2488357" indent="0">
              <a:buNone/>
              <a:defRPr sz="1814"/>
            </a:lvl7pPr>
            <a:lvl8pPr marL="2903083" indent="0">
              <a:buNone/>
              <a:defRPr sz="1814"/>
            </a:lvl8pPr>
            <a:lvl9pPr marL="3317809" indent="0">
              <a:buNone/>
              <a:defRPr sz="1814"/>
            </a:lvl9pPr>
          </a:lstStyle>
          <a:p>
            <a:pPr lvl="0"/>
            <a:r>
              <a:rPr lang="en-US" noProof="0"/>
              <a:t>Click icon to add picture</a:t>
            </a:r>
            <a:endParaRPr lang="en-IN" noProof="0"/>
          </a:p>
        </p:txBody>
      </p:sp>
      <p:sp>
        <p:nvSpPr>
          <p:cNvPr id="1048789" name="Text Placeholder 3"/>
          <p:cNvSpPr>
            <a:spLocks noGrp="1"/>
          </p:cNvSpPr>
          <p:nvPr>
            <p:ph type="body" sz="half" idx="2"/>
          </p:nvPr>
        </p:nvSpPr>
        <p:spPr>
          <a:xfrm>
            <a:off x="629280" y="2057977"/>
            <a:ext cx="2949120" cy="3810640"/>
          </a:xfrm>
        </p:spPr>
        <p:txBody>
          <a:bodyPr/>
          <a:lstStyle>
            <a:lvl1pPr marL="0" indent="0">
              <a:buNone/>
              <a:defRPr sz="1451"/>
            </a:lvl1pPr>
            <a:lvl2pPr marL="414726" indent="0">
              <a:buNone/>
              <a:defRPr sz="1270"/>
            </a:lvl2pPr>
            <a:lvl3pPr marL="829452" indent="0">
              <a:buNone/>
              <a:defRPr sz="1089"/>
            </a:lvl3pPr>
            <a:lvl4pPr marL="1244178" indent="0">
              <a:buNone/>
              <a:defRPr sz="907"/>
            </a:lvl4pPr>
            <a:lvl5pPr marL="1658904" indent="0">
              <a:buNone/>
              <a:defRPr sz="907"/>
            </a:lvl5pPr>
            <a:lvl6pPr marL="2073631" indent="0">
              <a:buNone/>
              <a:defRPr sz="907"/>
            </a:lvl6pPr>
            <a:lvl7pPr marL="2488357" indent="0">
              <a:buNone/>
              <a:defRPr sz="907"/>
            </a:lvl7pPr>
            <a:lvl8pPr marL="2903083" indent="0">
              <a:buNone/>
              <a:defRPr sz="907"/>
            </a:lvl8pPr>
            <a:lvl9pPr marL="3317809" indent="0">
              <a:buNone/>
              <a:defRPr sz="907"/>
            </a:lvl9pPr>
          </a:lstStyle>
          <a:p>
            <a:pPr lvl="0"/>
            <a:r>
              <a:rPr lang="en-US"/>
              <a:t>Click to edit Master text styles</a:t>
            </a:r>
          </a:p>
        </p:txBody>
      </p:sp>
      <p:sp>
        <p:nvSpPr>
          <p:cNvPr id="1048790" name="Rectangle 4"/>
          <p:cNvSpPr>
            <a:spLocks noGrp="1" noChangeArrowheads="1"/>
          </p:cNvSpPr>
          <p:nvPr>
            <p:ph type="dt" idx="10"/>
          </p:nvPr>
        </p:nvSpPr>
        <p:spPr/>
        <p:txBody>
          <a:bodyPr/>
          <a:lstStyle/>
          <a:p>
            <a:fld id="{980A506A-49A5-4420-AD65-7696C11D618D}" type="datetimeFigureOut">
              <a:rPr lang="en-US" smtClean="0"/>
              <a:pPr/>
              <a:t>11/22/2022</a:t>
            </a:fld>
            <a:endParaRPr lang="en-US" dirty="0"/>
          </a:p>
        </p:txBody>
      </p:sp>
      <p:sp>
        <p:nvSpPr>
          <p:cNvPr id="1048791" name="Rectangle 5"/>
          <p:cNvSpPr>
            <a:spLocks noGrp="1" noChangeArrowheads="1"/>
          </p:cNvSpPr>
          <p:nvPr>
            <p:ph type="ftr" idx="11"/>
          </p:nvPr>
        </p:nvSpPr>
        <p:spPr/>
        <p:txBody>
          <a:bodyPr/>
          <a:lstStyle/>
          <a:p>
            <a:endParaRPr lang="en-US" dirty="0"/>
          </a:p>
        </p:txBody>
      </p:sp>
      <p:sp>
        <p:nvSpPr>
          <p:cNvPr id="1048792" name="Rectangle 6"/>
          <p:cNvSpPr>
            <a:spLocks noGrp="1" noChangeArrowheads="1"/>
          </p:cNvSpPr>
          <p:nvPr>
            <p:ph type="sldNum" idx="12"/>
          </p:nvPr>
        </p:nvSpPr>
        <p:spPr/>
        <p:txBody>
          <a:body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1004788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097152" name="Picture 1"/>
          <p:cNvPicPr>
            <a:picLocks noChangeAspect="1" noChangeArrowheads="1"/>
          </p:cNvPicPr>
          <p:nvPr/>
        </p:nvPicPr>
        <p:blipFill>
          <a:blip r:embed="rId13" cstate="print"/>
          <a:srcRect/>
          <a:stretch>
            <a:fillRect/>
          </a:stretch>
        </p:blipFill>
        <p:spPr bwMode="auto">
          <a:xfrm>
            <a:off x="177121" y="27364"/>
            <a:ext cx="8894880" cy="6858000"/>
          </a:xfrm>
          <a:prstGeom prst="rect">
            <a:avLst/>
          </a:prstGeom>
          <a:noFill/>
          <a:ln>
            <a:noFill/>
          </a:ln>
          <a:effectLst/>
        </p:spPr>
      </p:pic>
      <p:sp>
        <p:nvSpPr>
          <p:cNvPr id="1048576" name="Rectangle 2"/>
          <p:cNvSpPr>
            <a:spLocks noGrp="1" noChangeArrowheads="1"/>
          </p:cNvSpPr>
          <p:nvPr>
            <p:ph type="title"/>
          </p:nvPr>
        </p:nvSpPr>
        <p:spPr bwMode="auto">
          <a:xfrm>
            <a:off x="456480" y="273629"/>
            <a:ext cx="8223840" cy="1140600"/>
          </a:xfrm>
          <a:prstGeom prst="rect">
            <a:avLst/>
          </a:prstGeom>
          <a:noFill/>
          <a:ln>
            <a:noFill/>
          </a:ln>
          <a:effec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1048577" name="Rectangle 3"/>
          <p:cNvSpPr>
            <a:spLocks noGrp="1" noChangeArrowheads="1"/>
          </p:cNvSpPr>
          <p:nvPr>
            <p:ph type="body" idx="1"/>
          </p:nvPr>
        </p:nvSpPr>
        <p:spPr bwMode="auto">
          <a:xfrm>
            <a:off x="456480" y="1604329"/>
            <a:ext cx="8223840" cy="3973378"/>
          </a:xfrm>
          <a:prstGeom prst="rect">
            <a:avLst/>
          </a:prstGeom>
          <a:noFill/>
          <a:ln>
            <a:noFill/>
          </a:ln>
          <a:effectLst/>
        </p:spPr>
        <p:txBody>
          <a:bodyPr vert="horz" wrap="square" lIns="0" tIns="2844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
        <p:nvSpPr>
          <p:cNvPr id="1048578" name="Rectangle 4"/>
          <p:cNvSpPr>
            <a:spLocks noGrp="1" noChangeArrowheads="1"/>
          </p:cNvSpPr>
          <p:nvPr>
            <p:ph type="dt"/>
          </p:nvPr>
        </p:nvSpPr>
        <p:spPr bwMode="auto">
          <a:xfrm>
            <a:off x="3127680" y="6247376"/>
            <a:ext cx="2894400" cy="468050"/>
          </a:xfrm>
          <a:prstGeom prst="rect">
            <a:avLst/>
          </a:prstGeom>
          <a:noFill/>
          <a:ln>
            <a:noFill/>
          </a:ln>
          <a:effectLst/>
        </p:spPr>
        <p:txBody>
          <a:bodyPr vert="horz" wrap="square" lIns="0" tIns="0" rIns="0" bIns="0" numCol="1" anchor="t" anchorCtr="0" compatLnSpc="1">
            <a:prstTxWarp prst="textNoShape">
              <a:avLst/>
            </a:prstTxWarp>
          </a:bodyPr>
          <a:lstStyle>
            <a:lvl1pPr eaLnBrk="1">
              <a:lnSpc>
                <a:spcPct val="93000"/>
              </a:lnSpc>
              <a:buClrTx/>
              <a:buSzPct val="100000"/>
              <a:buFontTx/>
              <a:buNone/>
              <a:tabLst>
                <a:tab pos="0" algn="l"/>
                <a:tab pos="406086" algn="l"/>
                <a:tab pos="813612" algn="l"/>
                <a:tab pos="1221138" algn="l"/>
                <a:tab pos="1628664" algn="l"/>
                <a:tab pos="2036190" algn="l"/>
                <a:tab pos="2443717" algn="l"/>
                <a:tab pos="2851242" algn="l"/>
                <a:tab pos="3258769" algn="l"/>
                <a:tab pos="3666294" algn="l"/>
                <a:tab pos="4073821" algn="l"/>
                <a:tab pos="4481346" algn="l"/>
                <a:tab pos="4888873" algn="l"/>
                <a:tab pos="5296398" algn="l"/>
                <a:tab pos="5703925" algn="l"/>
                <a:tab pos="6111450" algn="l"/>
                <a:tab pos="6518977" algn="l"/>
                <a:tab pos="6926502" algn="l"/>
                <a:tab pos="7334029" algn="l"/>
                <a:tab pos="7741554" algn="l"/>
                <a:tab pos="8149081" algn="l"/>
              </a:tabLst>
              <a:defRPr sz="1270">
                <a:solidFill>
                  <a:srgbClr val="000000"/>
                </a:solidFill>
                <a:latin typeface="Times New Roman" panose="02020603050405020304" pitchFamily="18" charset="0"/>
                <a:ea typeface="DejaVu Sans" charset="0"/>
                <a:cs typeface="DejaVu Sans" charset="0"/>
              </a:defRPr>
            </a:lvl1pPr>
          </a:lstStyle>
          <a:p>
            <a:fld id="{980A506A-49A5-4420-AD65-7696C11D618D}" type="datetimeFigureOut">
              <a:rPr lang="en-US" smtClean="0"/>
              <a:pPr/>
              <a:t>11/22/2022</a:t>
            </a:fld>
            <a:endParaRPr lang="en-US" dirty="0"/>
          </a:p>
        </p:txBody>
      </p:sp>
      <p:sp>
        <p:nvSpPr>
          <p:cNvPr id="1048579" name="Rectangle 5"/>
          <p:cNvSpPr>
            <a:spLocks noGrp="1" noChangeArrowheads="1"/>
          </p:cNvSpPr>
          <p:nvPr>
            <p:ph type="ftr"/>
          </p:nvPr>
        </p:nvSpPr>
        <p:spPr bwMode="auto">
          <a:xfrm>
            <a:off x="6556321" y="6247376"/>
            <a:ext cx="2894400" cy="468050"/>
          </a:xfrm>
          <a:prstGeom prst="rect">
            <a:avLst/>
          </a:prstGeom>
          <a:noFill/>
          <a:ln>
            <a:noFill/>
          </a:ln>
          <a:effectLst/>
        </p:spPr>
        <p:txBody>
          <a:bodyPr vert="horz" wrap="square" lIns="0" tIns="0" rIns="0" bIns="0" numCol="1" anchor="t" anchorCtr="0" compatLnSpc="1">
            <a:prstTxWarp prst="textNoShape">
              <a:avLst/>
            </a:prstTxWarp>
          </a:bodyPr>
          <a:lstStyle>
            <a:lvl1pPr algn="ctr" eaLnBrk="1">
              <a:lnSpc>
                <a:spcPct val="93000"/>
              </a:lnSpc>
              <a:buClrTx/>
              <a:buSzPct val="100000"/>
              <a:buFontTx/>
              <a:buNone/>
              <a:tabLst>
                <a:tab pos="0" algn="l"/>
                <a:tab pos="406086" algn="l"/>
                <a:tab pos="813612" algn="l"/>
                <a:tab pos="1221138" algn="l"/>
                <a:tab pos="1628664" algn="l"/>
                <a:tab pos="2036190" algn="l"/>
                <a:tab pos="2443717" algn="l"/>
                <a:tab pos="2851242" algn="l"/>
                <a:tab pos="3258769" algn="l"/>
                <a:tab pos="3666294" algn="l"/>
                <a:tab pos="4073821" algn="l"/>
                <a:tab pos="4481346" algn="l"/>
                <a:tab pos="4888873" algn="l"/>
                <a:tab pos="5296398" algn="l"/>
                <a:tab pos="5703925" algn="l"/>
                <a:tab pos="6111450" algn="l"/>
                <a:tab pos="6518977" algn="l"/>
                <a:tab pos="6926502" algn="l"/>
                <a:tab pos="7334029" algn="l"/>
                <a:tab pos="7741554" algn="l"/>
                <a:tab pos="8149081" algn="l"/>
              </a:tabLst>
              <a:defRPr sz="1270">
                <a:solidFill>
                  <a:srgbClr val="000000"/>
                </a:solidFill>
                <a:latin typeface="Times New Roman" panose="02020603050405020304" pitchFamily="18" charset="0"/>
                <a:ea typeface="DejaVu Sans" charset="0"/>
                <a:cs typeface="DejaVu Sans" charset="0"/>
              </a:defRPr>
            </a:lvl1pPr>
          </a:lstStyle>
          <a:p>
            <a:endParaRPr lang="en-US" dirty="0"/>
          </a:p>
        </p:txBody>
      </p:sp>
      <p:sp>
        <p:nvSpPr>
          <p:cNvPr id="1048580" name="Rectangle 6"/>
          <p:cNvSpPr>
            <a:spLocks noGrp="1" noChangeArrowheads="1"/>
          </p:cNvSpPr>
          <p:nvPr>
            <p:ph type="sldNum"/>
          </p:nvPr>
        </p:nvSpPr>
        <p:spPr bwMode="auto">
          <a:xfrm>
            <a:off x="456480" y="6247376"/>
            <a:ext cx="2125440" cy="468050"/>
          </a:xfrm>
          <a:prstGeom prst="rect">
            <a:avLst/>
          </a:prstGeom>
          <a:noFill/>
          <a:ln>
            <a:noFill/>
          </a:ln>
          <a:effectLst/>
        </p:spPr>
        <p:txBody>
          <a:bodyPr vert="horz" wrap="square" lIns="0" tIns="0" rIns="0" bIns="0" numCol="1" anchor="t" anchorCtr="0" compatLnSpc="1">
            <a:prstTxWarp prst="textNoShape">
              <a:avLst/>
            </a:prstTxWarp>
          </a:bodyPr>
          <a:lstStyle>
            <a:lvl1pPr algn="r" eaLnBrk="1">
              <a:lnSpc>
                <a:spcPct val="93000"/>
              </a:lnSpc>
              <a:buSzPct val="100000"/>
              <a:tabLst>
                <a:tab pos="0" algn="l"/>
                <a:tab pos="406086" algn="l"/>
                <a:tab pos="813612" algn="l"/>
                <a:tab pos="1221138" algn="l"/>
                <a:tab pos="1628664" algn="l"/>
                <a:tab pos="2036190" algn="l"/>
                <a:tab pos="2443717" algn="l"/>
                <a:tab pos="2851242" algn="l"/>
                <a:tab pos="3258769" algn="l"/>
                <a:tab pos="3666294" algn="l"/>
                <a:tab pos="4073821" algn="l"/>
                <a:tab pos="4481346" algn="l"/>
                <a:tab pos="4888873" algn="l"/>
                <a:tab pos="5296398" algn="l"/>
                <a:tab pos="5703925" algn="l"/>
                <a:tab pos="6111450" algn="l"/>
                <a:tab pos="6518977" algn="l"/>
                <a:tab pos="6926502" algn="l"/>
                <a:tab pos="7334029" algn="l"/>
                <a:tab pos="7741554" algn="l"/>
                <a:tab pos="8149081" algn="l"/>
              </a:tabLst>
              <a:defRPr sz="1270">
                <a:solidFill>
                  <a:srgbClr val="000000"/>
                </a:solidFill>
                <a:latin typeface="Times New Roman" panose="02020603050405020304" pitchFamily="18" charset="0"/>
                <a:ea typeface="DejaVu Sans" charset="0"/>
                <a:cs typeface="DejaVu Sans" charset="0"/>
              </a:defRPr>
            </a:lvl1pPr>
          </a:lstStyle>
          <a:p>
            <a:fld id="{7DFE5E7A-5CF7-4EDC-B5E5-BCD00A9E31A9}" type="slidenum">
              <a:rPr lang="en-US" smtClean="0"/>
              <a:pPr/>
              <a:t>‹#›</a:t>
            </a:fld>
            <a:endParaRPr lang="en-US" dirty="0"/>
          </a:p>
        </p:txBody>
      </p:sp>
    </p:spTree>
    <p:extLst>
      <p:ext uri="{BB962C8B-B14F-4D97-AF65-F5344CB8AC3E}">
        <p14:creationId xmlns:p14="http://schemas.microsoft.com/office/powerpoint/2010/main" val="373358756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kern="1200">
          <a:solidFill>
            <a:srgbClr val="000000"/>
          </a:solidFill>
          <a:latin typeface="+mj-lt"/>
          <a:ea typeface="+mj-ea"/>
          <a:cs typeface="+mj-cs"/>
        </a:defRPr>
      </a:lvl1pPr>
      <a:lvl2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2pPr>
      <a:lvl3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3pPr>
      <a:lvl4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4pPr>
      <a:lvl5pPr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5pPr>
      <a:lvl6pPr marL="2280994" indent="-207363"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6pPr>
      <a:lvl7pPr marL="2695720" indent="-207363"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7pPr>
      <a:lvl8pPr marL="3110446" indent="-207363"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8pPr>
      <a:lvl9pPr marL="3525172" indent="-207363" algn="ctr" defTabSz="407526" rtl="0" eaLnBrk="1" fontAlgn="base" hangingPunct="1">
        <a:lnSpc>
          <a:spcPct val="93000"/>
        </a:lnSpc>
        <a:spcBef>
          <a:spcPct val="0"/>
        </a:spcBef>
        <a:spcAft>
          <a:spcPct val="0"/>
        </a:spcAft>
        <a:buClr>
          <a:srgbClr val="000000"/>
        </a:buClr>
        <a:buSzPct val="100000"/>
        <a:buFont typeface="Times New Roman" panose="02020603050405020304" pitchFamily="18" charset="0"/>
        <a:defRPr sz="3991">
          <a:solidFill>
            <a:srgbClr val="000000"/>
          </a:solidFill>
          <a:latin typeface="Arial" panose="020B0604020202020204" pitchFamily="34" charset="0"/>
          <a:ea typeface="Noto Sans CJK SC Regular" charset="0"/>
          <a:cs typeface="Noto Sans CJK SC Regular" charset="0"/>
        </a:defRPr>
      </a:lvl9pPr>
    </p:titleStyle>
    <p:bodyStyle>
      <a:lvl1pPr marL="311045" indent="-311045" algn="l" defTabSz="407526" rtl="0" eaLnBrk="1" fontAlgn="base" hangingPunct="1">
        <a:lnSpc>
          <a:spcPct val="93000"/>
        </a:lnSpc>
        <a:spcBef>
          <a:spcPts val="1293"/>
        </a:spcBef>
        <a:spcAft>
          <a:spcPct val="0"/>
        </a:spcAft>
        <a:buClr>
          <a:srgbClr val="000000"/>
        </a:buClr>
        <a:buSzPct val="100000"/>
        <a:buFont typeface="Times New Roman" panose="02020603050405020304" pitchFamily="18" charset="0"/>
        <a:defRPr sz="2903" kern="1200">
          <a:solidFill>
            <a:srgbClr val="000000"/>
          </a:solidFill>
          <a:latin typeface="+mn-lt"/>
          <a:ea typeface="+mn-ea"/>
          <a:cs typeface="+mn-cs"/>
        </a:defRPr>
      </a:lvl1pPr>
      <a:lvl2pPr marL="673930" indent="-259204" algn="l" defTabSz="407526" rtl="0" eaLnBrk="1" fontAlgn="base" hangingPunct="1">
        <a:lnSpc>
          <a:spcPct val="93000"/>
        </a:lnSpc>
        <a:spcBef>
          <a:spcPts val="1032"/>
        </a:spcBef>
        <a:spcAft>
          <a:spcPct val="0"/>
        </a:spcAft>
        <a:buClr>
          <a:srgbClr val="000000"/>
        </a:buClr>
        <a:buSzPct val="100000"/>
        <a:buFont typeface="Times New Roman" panose="02020603050405020304" pitchFamily="18" charset="0"/>
        <a:defRPr sz="2540" kern="1200">
          <a:solidFill>
            <a:srgbClr val="000000"/>
          </a:solidFill>
          <a:latin typeface="+mn-lt"/>
          <a:ea typeface="+mn-ea"/>
          <a:cs typeface="+mn-cs"/>
        </a:defRPr>
      </a:lvl2pPr>
      <a:lvl3pPr marL="1036815" indent="-207363" algn="l" defTabSz="407526" rtl="0" eaLnBrk="1" fontAlgn="base" hangingPunct="1">
        <a:lnSpc>
          <a:spcPct val="93000"/>
        </a:lnSpc>
        <a:spcBef>
          <a:spcPts val="771"/>
        </a:spcBef>
        <a:spcAft>
          <a:spcPct val="0"/>
        </a:spcAft>
        <a:buClr>
          <a:srgbClr val="000000"/>
        </a:buClr>
        <a:buSzPct val="100000"/>
        <a:buFont typeface="Times New Roman" panose="02020603050405020304" pitchFamily="18" charset="0"/>
        <a:defRPr sz="2177" kern="1200">
          <a:solidFill>
            <a:srgbClr val="000000"/>
          </a:solidFill>
          <a:latin typeface="+mn-lt"/>
          <a:ea typeface="+mn-ea"/>
          <a:cs typeface="+mn-cs"/>
        </a:defRPr>
      </a:lvl3pPr>
      <a:lvl4pPr marL="1451541" indent="-207363" algn="l" defTabSz="407526" rtl="0" eaLnBrk="1" fontAlgn="base" hangingPunct="1">
        <a:lnSpc>
          <a:spcPct val="93000"/>
        </a:lnSpc>
        <a:spcBef>
          <a:spcPts val="522"/>
        </a:spcBef>
        <a:spcAft>
          <a:spcPct val="0"/>
        </a:spcAft>
        <a:buClr>
          <a:srgbClr val="000000"/>
        </a:buClr>
        <a:buSzPct val="100000"/>
        <a:buFont typeface="Times New Roman" panose="02020603050405020304" pitchFamily="18" charset="0"/>
        <a:defRPr sz="1814" kern="1200">
          <a:solidFill>
            <a:srgbClr val="000000"/>
          </a:solidFill>
          <a:latin typeface="+mn-lt"/>
          <a:ea typeface="+mn-ea"/>
          <a:cs typeface="+mn-cs"/>
        </a:defRPr>
      </a:lvl4pPr>
      <a:lvl5pPr marL="1866268" indent="-207363" algn="l" defTabSz="407526" rtl="0" eaLnBrk="1" fontAlgn="base" hangingPunct="1">
        <a:lnSpc>
          <a:spcPct val="93000"/>
        </a:lnSpc>
        <a:spcBef>
          <a:spcPts val="261"/>
        </a:spcBef>
        <a:spcAft>
          <a:spcPct val="0"/>
        </a:spcAft>
        <a:buClr>
          <a:srgbClr val="000000"/>
        </a:buClr>
        <a:buSzPct val="100000"/>
        <a:buFont typeface="Times New Roman" panose="02020603050405020304" pitchFamily="18" charset="0"/>
        <a:defRPr sz="1814" kern="1200">
          <a:solidFill>
            <a:srgbClr val="000000"/>
          </a:solidFill>
          <a:latin typeface="+mn-lt"/>
          <a:ea typeface="+mn-ea"/>
          <a:cs typeface="+mn-cs"/>
        </a:defRPr>
      </a:lvl5pPr>
      <a:lvl6pPr marL="2280994"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5720"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446"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172" indent="-207363" algn="l" defTabSz="829452"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p:bodyStyle>
    <p:otherStyle>
      <a:defPPr>
        <a:defRPr lang="en-US"/>
      </a:defPPr>
      <a:lvl1pPr marL="0" algn="l" defTabSz="829452" rtl="0" eaLnBrk="1" latinLnBrk="0" hangingPunct="1">
        <a:defRPr sz="1633" kern="1200">
          <a:solidFill>
            <a:schemeClr val="tx1"/>
          </a:solidFill>
          <a:latin typeface="+mn-lt"/>
          <a:ea typeface="+mn-ea"/>
          <a:cs typeface="+mn-cs"/>
        </a:defRPr>
      </a:lvl1pPr>
      <a:lvl2pPr marL="414726" algn="l" defTabSz="829452" rtl="0" eaLnBrk="1" latinLnBrk="0" hangingPunct="1">
        <a:defRPr sz="1633" kern="1200">
          <a:solidFill>
            <a:schemeClr val="tx1"/>
          </a:solidFill>
          <a:latin typeface="+mn-lt"/>
          <a:ea typeface="+mn-ea"/>
          <a:cs typeface="+mn-cs"/>
        </a:defRPr>
      </a:lvl2pPr>
      <a:lvl3pPr marL="829452" algn="l" defTabSz="829452" rtl="0" eaLnBrk="1" latinLnBrk="0" hangingPunct="1">
        <a:defRPr sz="1633" kern="1200">
          <a:solidFill>
            <a:schemeClr val="tx1"/>
          </a:solidFill>
          <a:latin typeface="+mn-lt"/>
          <a:ea typeface="+mn-ea"/>
          <a:cs typeface="+mn-cs"/>
        </a:defRPr>
      </a:lvl3pPr>
      <a:lvl4pPr marL="1244178" algn="l" defTabSz="829452" rtl="0" eaLnBrk="1" latinLnBrk="0" hangingPunct="1">
        <a:defRPr sz="1633" kern="1200">
          <a:solidFill>
            <a:schemeClr val="tx1"/>
          </a:solidFill>
          <a:latin typeface="+mn-lt"/>
          <a:ea typeface="+mn-ea"/>
          <a:cs typeface="+mn-cs"/>
        </a:defRPr>
      </a:lvl4pPr>
      <a:lvl5pPr marL="1658904" algn="l" defTabSz="829452" rtl="0" eaLnBrk="1" latinLnBrk="0" hangingPunct="1">
        <a:defRPr sz="1633" kern="1200">
          <a:solidFill>
            <a:schemeClr val="tx1"/>
          </a:solidFill>
          <a:latin typeface="+mn-lt"/>
          <a:ea typeface="+mn-ea"/>
          <a:cs typeface="+mn-cs"/>
        </a:defRPr>
      </a:lvl5pPr>
      <a:lvl6pPr marL="2073631" algn="l" defTabSz="829452" rtl="0" eaLnBrk="1" latinLnBrk="0" hangingPunct="1">
        <a:defRPr sz="1633" kern="1200">
          <a:solidFill>
            <a:schemeClr val="tx1"/>
          </a:solidFill>
          <a:latin typeface="+mn-lt"/>
          <a:ea typeface="+mn-ea"/>
          <a:cs typeface="+mn-cs"/>
        </a:defRPr>
      </a:lvl6pPr>
      <a:lvl7pPr marL="2488357" algn="l" defTabSz="829452" rtl="0" eaLnBrk="1" latinLnBrk="0" hangingPunct="1">
        <a:defRPr sz="1633" kern="1200">
          <a:solidFill>
            <a:schemeClr val="tx1"/>
          </a:solidFill>
          <a:latin typeface="+mn-lt"/>
          <a:ea typeface="+mn-ea"/>
          <a:cs typeface="+mn-cs"/>
        </a:defRPr>
      </a:lvl7pPr>
      <a:lvl8pPr marL="2903083" algn="l" defTabSz="829452" rtl="0" eaLnBrk="1" latinLnBrk="0" hangingPunct="1">
        <a:defRPr sz="1633" kern="1200">
          <a:solidFill>
            <a:schemeClr val="tx1"/>
          </a:solidFill>
          <a:latin typeface="+mn-lt"/>
          <a:ea typeface="+mn-ea"/>
          <a:cs typeface="+mn-cs"/>
        </a:defRPr>
      </a:lvl8pPr>
      <a:lvl9pPr marL="3317809" algn="l" defTabSz="829452" rtl="0" eaLnBrk="1" latinLnBrk="0" hangingPunct="1">
        <a:defRPr sz="163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s://www.semanticscholar.org/paper/Design-of-Vedic-multiplier-using-Urdhva-Tiryagbhyam-Sutra/29e50274fddab42ec935af57a39aac92080c9e6c"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hyperlink" Target="https://www.ijariit.com/manuscripts/v5i3/V5I3-1340.pdf"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16DD26-6520-10B5-3245-15167697A0E4}"/>
              </a:ext>
            </a:extLst>
          </p:cNvPr>
          <p:cNvSpPr/>
          <p:nvPr/>
        </p:nvSpPr>
        <p:spPr>
          <a:xfrm>
            <a:off x="539552" y="119189"/>
            <a:ext cx="9362330" cy="1569660"/>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wrap="square" lIns="91440" tIns="45720" rIns="91440" bIns="45720">
            <a:spAutoFit/>
          </a:bodyPr>
          <a:lstStyle/>
          <a:p>
            <a:pPr algn="ctr"/>
            <a:r>
              <a:rPr lang="en-US" sz="4800" b="1" u="sng" cap="none" spc="0" dirty="0">
                <a:ln w="0"/>
                <a:solidFill>
                  <a:schemeClr val="tx1"/>
                </a:solidFill>
                <a:effectLst>
                  <a:reflection blurRad="6350" stA="53000" endA="300" endPos="35500" dir="5400000" sy="-90000" algn="bl" rotWithShape="0"/>
                </a:effectLst>
                <a:latin typeface="Agency FB" panose="020B0503020202020204" pitchFamily="34" charset="0"/>
              </a:rPr>
              <a:t>CENTURION UNIVERSITY</a:t>
            </a:r>
          </a:p>
          <a:p>
            <a:pPr algn="ctr"/>
            <a:r>
              <a:rPr lang="en-US" sz="4800" b="1" u="sng" dirty="0">
                <a:ln w="0"/>
                <a:solidFill>
                  <a:schemeClr val="tx1"/>
                </a:solidFill>
                <a:effectLst>
                  <a:reflection blurRad="6350" stA="53000" endA="300" endPos="35500" dir="5400000" sy="-90000" algn="bl" rotWithShape="0"/>
                </a:effectLst>
                <a:latin typeface="Agency FB" panose="020B0503020202020204" pitchFamily="34" charset="0"/>
              </a:rPr>
              <a:t>TECHNOLOGY AND MANAGEMENT</a:t>
            </a:r>
            <a:endParaRPr lang="en-US" sz="4800" b="1" u="sng" cap="none" spc="0" dirty="0">
              <a:ln w="0"/>
              <a:solidFill>
                <a:schemeClr val="tx1"/>
              </a:solidFill>
              <a:effectLst>
                <a:reflection blurRad="6350" stA="53000" endA="300" endPos="35500" dir="5400000" sy="-90000" algn="bl" rotWithShape="0"/>
              </a:effectLst>
              <a:latin typeface="Agency FB" panose="020B0503020202020204" pitchFamily="34" charset="0"/>
            </a:endParaRPr>
          </a:p>
        </p:txBody>
      </p:sp>
      <p:sp>
        <p:nvSpPr>
          <p:cNvPr id="3" name="Rectangle 2">
            <a:extLst>
              <a:ext uri="{FF2B5EF4-FFF2-40B4-BE49-F238E27FC236}">
                <a16:creationId xmlns:a16="http://schemas.microsoft.com/office/drawing/2014/main" id="{3018E2D2-0436-FE40-AED7-F45C3B4027A3}"/>
              </a:ext>
            </a:extLst>
          </p:cNvPr>
          <p:cNvSpPr/>
          <p:nvPr/>
        </p:nvSpPr>
        <p:spPr>
          <a:xfrm>
            <a:off x="2660779" y="1688849"/>
            <a:ext cx="5119876" cy="769441"/>
          </a:xfrm>
          <a:prstGeom prst="rect">
            <a:avLst/>
          </a:prstGeom>
          <a:noFill/>
        </p:spPr>
        <p:style>
          <a:lnRef idx="0">
            <a:schemeClr val="accent2"/>
          </a:lnRef>
          <a:fillRef idx="3">
            <a:schemeClr val="accent2"/>
          </a:fillRef>
          <a:effectRef idx="3">
            <a:schemeClr val="accent2"/>
          </a:effectRef>
          <a:fontRef idx="minor">
            <a:schemeClr val="lt1"/>
          </a:fontRef>
        </p:style>
        <p:txBody>
          <a:bodyPr wrap="square" lIns="91440" tIns="45720" rIns="91440" bIns="45720">
            <a:spAutoFit/>
          </a:bodyPr>
          <a:lstStyle/>
          <a:p>
            <a:pPr algn="ctr"/>
            <a:r>
              <a:rPr lang="en-US" sz="4400" b="1" dirty="0">
                <a:ln w="22225">
                  <a:solidFill>
                    <a:schemeClr val="accent2"/>
                  </a:solidFill>
                  <a:prstDash val="solid"/>
                </a:ln>
                <a:solidFill>
                  <a:srgbClr val="FFFF00"/>
                </a:solidFill>
              </a:rPr>
              <a:t>VLSI DESIGN</a:t>
            </a:r>
          </a:p>
        </p:txBody>
      </p:sp>
      <p:sp>
        <p:nvSpPr>
          <p:cNvPr id="4" name="TextBox 3">
            <a:extLst>
              <a:ext uri="{FF2B5EF4-FFF2-40B4-BE49-F238E27FC236}">
                <a16:creationId xmlns:a16="http://schemas.microsoft.com/office/drawing/2014/main" id="{73375085-E567-7A84-9AF8-C1CFF0A0FF09}"/>
              </a:ext>
            </a:extLst>
          </p:cNvPr>
          <p:cNvSpPr txBox="1"/>
          <p:nvPr/>
        </p:nvSpPr>
        <p:spPr>
          <a:xfrm>
            <a:off x="4280864" y="6093296"/>
            <a:ext cx="4863136" cy="523220"/>
          </a:xfrm>
          <a:prstGeom prst="rect">
            <a:avLst/>
          </a:prstGeom>
          <a:noFill/>
          <a:effectLst>
            <a:glow rad="228600">
              <a:schemeClr val="accent2">
                <a:satMod val="175000"/>
                <a:alpha val="40000"/>
              </a:schemeClr>
            </a:glow>
          </a:effectLst>
        </p:spPr>
        <p:txBody>
          <a:bodyPr wrap="square" rtlCol="0">
            <a:spAutoFit/>
          </a:bodyPr>
          <a:lstStyle/>
          <a:p>
            <a:r>
              <a:rPr lang="en-US" sz="2800" b="1" dirty="0">
                <a:solidFill>
                  <a:srgbClr val="FF0000"/>
                </a:solidFill>
                <a:latin typeface="Arial Narrow" panose="020B0606020202030204" pitchFamily="34" charset="0"/>
              </a:rPr>
              <a:t>GUIDED BY :-  Prof. SN PADHY </a:t>
            </a:r>
            <a:endParaRPr lang="en-IN" sz="2800" b="1" dirty="0">
              <a:solidFill>
                <a:srgbClr val="FF0000"/>
              </a:solidFill>
              <a:latin typeface="Arial Narrow" panose="020B0606020202030204" pitchFamily="34" charset="0"/>
            </a:endParaRPr>
          </a:p>
        </p:txBody>
      </p:sp>
      <p:sp>
        <p:nvSpPr>
          <p:cNvPr id="5" name="TextBox 4">
            <a:extLst>
              <a:ext uri="{FF2B5EF4-FFF2-40B4-BE49-F238E27FC236}">
                <a16:creationId xmlns:a16="http://schemas.microsoft.com/office/drawing/2014/main" id="{B21188BE-A13C-744C-8184-2FF07CF98F74}"/>
              </a:ext>
            </a:extLst>
          </p:cNvPr>
          <p:cNvSpPr txBox="1"/>
          <p:nvPr/>
        </p:nvSpPr>
        <p:spPr>
          <a:xfrm flipH="1">
            <a:off x="1403648" y="4295376"/>
            <a:ext cx="6708807" cy="1384995"/>
          </a:xfrm>
          <a:prstGeom prst="rect">
            <a:avLst/>
          </a:prstGeom>
          <a:noFill/>
        </p:spPr>
        <p:txBody>
          <a:bodyPr wrap="square" rtlCol="0">
            <a:spAutoFit/>
          </a:bodyPr>
          <a:lstStyle/>
          <a:p>
            <a:r>
              <a:rPr lang="en-IN" sz="1400" b="1" dirty="0"/>
              <a:t>         NAME 			    REG. NO.</a:t>
            </a:r>
          </a:p>
          <a:p>
            <a:r>
              <a:rPr lang="en-IN" sz="1400" b="1" dirty="0"/>
              <a:t>Mukesh Kumar Pandey		210101120003</a:t>
            </a:r>
          </a:p>
          <a:p>
            <a:r>
              <a:rPr lang="en-IN" sz="1400" b="1" dirty="0"/>
              <a:t>ABHISHEK TIWARI			210101120022</a:t>
            </a:r>
          </a:p>
          <a:p>
            <a:r>
              <a:rPr lang="en-IN" sz="1400" b="1" dirty="0"/>
              <a:t>SHIVAM KUMAR TIWARI		210101120023</a:t>
            </a:r>
          </a:p>
          <a:p>
            <a:r>
              <a:rPr lang="en-IN" sz="1400" b="1" dirty="0"/>
              <a:t>NIRAJ UPADHYAY			210101120025</a:t>
            </a:r>
          </a:p>
          <a:p>
            <a:r>
              <a:rPr lang="en-IN" sz="1400" b="1" dirty="0"/>
              <a:t>UJJWAL TIWARI			210101120029</a:t>
            </a:r>
          </a:p>
        </p:txBody>
      </p:sp>
      <p:sp>
        <p:nvSpPr>
          <p:cNvPr id="6" name="Rectangle 5">
            <a:extLst>
              <a:ext uri="{FF2B5EF4-FFF2-40B4-BE49-F238E27FC236}">
                <a16:creationId xmlns:a16="http://schemas.microsoft.com/office/drawing/2014/main" id="{CA16D0CC-8266-B9A7-AA3C-F77E362E91F0}"/>
              </a:ext>
            </a:extLst>
          </p:cNvPr>
          <p:cNvSpPr/>
          <p:nvPr/>
        </p:nvSpPr>
        <p:spPr>
          <a:xfrm>
            <a:off x="1993236" y="2668947"/>
            <a:ext cx="6454961" cy="646331"/>
          </a:xfrm>
          <a:prstGeom prst="rect">
            <a:avLst/>
          </a:prstGeom>
          <a:solidFill>
            <a:schemeClr val="bg1"/>
          </a:solidFill>
        </p:spPr>
        <p:style>
          <a:lnRef idx="0">
            <a:schemeClr val="accent2"/>
          </a:lnRef>
          <a:fillRef idx="3">
            <a:schemeClr val="accent2"/>
          </a:fillRef>
          <a:effectRef idx="3">
            <a:schemeClr val="accent2"/>
          </a:effectRef>
          <a:fontRef idx="minor">
            <a:schemeClr val="lt1"/>
          </a:fontRef>
        </p:style>
        <p:txBody>
          <a:bodyPr wrap="square" lIns="91440" tIns="45720" rIns="91440" bIns="45720">
            <a:spAutoFit/>
          </a:bodyPr>
          <a:lstStyle/>
          <a:p>
            <a:pPr algn="ctr"/>
            <a:r>
              <a:rPr lang="en-US" sz="3600" b="1" dirty="0">
                <a:ln w="22225">
                  <a:solidFill>
                    <a:schemeClr val="accent2"/>
                  </a:solidFill>
                  <a:prstDash val="solid"/>
                </a:ln>
                <a:solidFill>
                  <a:srgbClr val="002060"/>
                </a:solidFill>
              </a:rPr>
              <a:t>4-BIT VEDIC MULTIPLIER</a:t>
            </a:r>
          </a:p>
        </p:txBody>
      </p:sp>
    </p:spTree>
    <p:extLst>
      <p:ext uri="{BB962C8B-B14F-4D97-AF65-F5344CB8AC3E}">
        <p14:creationId xmlns:p14="http://schemas.microsoft.com/office/powerpoint/2010/main" val="24847814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AC1191-D366-5B3F-FE37-D3F1AF4D18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504" y="1988840"/>
            <a:ext cx="9036496" cy="4869160"/>
          </a:xfrm>
          <a:prstGeom prst="rect">
            <a:avLst/>
          </a:prstGeom>
        </p:spPr>
      </p:pic>
      <p:sp>
        <p:nvSpPr>
          <p:cNvPr id="5" name="TextBox 4">
            <a:extLst>
              <a:ext uri="{FF2B5EF4-FFF2-40B4-BE49-F238E27FC236}">
                <a16:creationId xmlns:a16="http://schemas.microsoft.com/office/drawing/2014/main" id="{1470875D-7B68-3BDB-C22F-1759E7B6F396}"/>
              </a:ext>
            </a:extLst>
          </p:cNvPr>
          <p:cNvSpPr txBox="1"/>
          <p:nvPr/>
        </p:nvSpPr>
        <p:spPr>
          <a:xfrm>
            <a:off x="2051720" y="980728"/>
            <a:ext cx="6264696" cy="461665"/>
          </a:xfrm>
          <a:prstGeom prst="rect">
            <a:avLst/>
          </a:prstGeom>
          <a:noFill/>
        </p:spPr>
        <p:txBody>
          <a:bodyPr wrap="square" rtlCol="0">
            <a:spAutoFit/>
          </a:bodyPr>
          <a:lstStyle/>
          <a:p>
            <a:r>
              <a:rPr lang="en-IN" sz="2400" b="1" dirty="0">
                <a:solidFill>
                  <a:srgbClr val="FF0000"/>
                </a:solidFill>
              </a:rPr>
              <a:t>Circuit diagram of 2 bit Vedic multiplier</a:t>
            </a:r>
          </a:p>
        </p:txBody>
      </p:sp>
    </p:spTree>
    <p:extLst>
      <p:ext uri="{BB962C8B-B14F-4D97-AF65-F5344CB8AC3E}">
        <p14:creationId xmlns:p14="http://schemas.microsoft.com/office/powerpoint/2010/main" val="16218907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74689AA-1224-D2FC-C9D6-070D555642DC}"/>
              </a:ext>
            </a:extLst>
          </p:cNvPr>
          <p:cNvSpPr txBox="1"/>
          <p:nvPr/>
        </p:nvSpPr>
        <p:spPr>
          <a:xfrm>
            <a:off x="1817858" y="206171"/>
            <a:ext cx="6048672" cy="954107"/>
          </a:xfrm>
          <a:prstGeom prst="rect">
            <a:avLst/>
          </a:prstGeom>
          <a:noFill/>
        </p:spPr>
        <p:txBody>
          <a:bodyPr wrap="square" rtlCol="0">
            <a:spAutoFit/>
          </a:bodyPr>
          <a:lstStyle/>
          <a:p>
            <a:pPr algn="ctr"/>
            <a:r>
              <a:rPr lang="en-IN" sz="2800" b="1" u="sng" dirty="0">
                <a:solidFill>
                  <a:srgbClr val="FF0000"/>
                </a:solidFill>
              </a:rPr>
              <a:t>4 bit Vedic multiplier using 2 bit Vedic multiplier Demonstration</a:t>
            </a:r>
          </a:p>
        </p:txBody>
      </p:sp>
      <p:sp>
        <p:nvSpPr>
          <p:cNvPr id="5" name="TextBox 4">
            <a:extLst>
              <a:ext uri="{FF2B5EF4-FFF2-40B4-BE49-F238E27FC236}">
                <a16:creationId xmlns:a16="http://schemas.microsoft.com/office/drawing/2014/main" id="{9BE6FEEC-FEED-3013-B8AD-E44903AFC72F}"/>
              </a:ext>
            </a:extLst>
          </p:cNvPr>
          <p:cNvSpPr txBox="1"/>
          <p:nvPr/>
        </p:nvSpPr>
        <p:spPr>
          <a:xfrm>
            <a:off x="2339752" y="1772816"/>
            <a:ext cx="5832648" cy="4401205"/>
          </a:xfrm>
          <a:prstGeom prst="rect">
            <a:avLst/>
          </a:prstGeom>
          <a:noFill/>
        </p:spPr>
        <p:txBody>
          <a:bodyPr wrap="square" rtlCol="0">
            <a:spAutoFit/>
          </a:bodyPr>
          <a:lstStyle/>
          <a:p>
            <a:r>
              <a:rPr lang="en-IN" sz="2000" b="1" u="sng" dirty="0">
                <a:solidFill>
                  <a:srgbClr val="FF0000"/>
                </a:solidFill>
              </a:rPr>
              <a:t>Step : - 1</a:t>
            </a:r>
          </a:p>
          <a:p>
            <a:r>
              <a:rPr lang="en-IN" sz="2000" dirty="0"/>
              <a:t>Divide our bit N/2 Multiplier</a:t>
            </a:r>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r>
              <a:rPr lang="en-IN" sz="2000" b="1" u="sng" dirty="0">
                <a:solidFill>
                  <a:srgbClr val="FF0000"/>
                </a:solidFill>
              </a:rPr>
              <a:t>Step : - 2</a:t>
            </a:r>
          </a:p>
          <a:p>
            <a:r>
              <a:rPr lang="en-IN" sz="2000" dirty="0"/>
              <a:t>Multiply First two Bit. After multiply first two is my output.</a:t>
            </a:r>
          </a:p>
        </p:txBody>
      </p:sp>
      <p:grpSp>
        <p:nvGrpSpPr>
          <p:cNvPr id="6" name="Group 5">
            <a:extLst>
              <a:ext uri="{FF2B5EF4-FFF2-40B4-BE49-F238E27FC236}">
                <a16:creationId xmlns:a16="http://schemas.microsoft.com/office/drawing/2014/main" id="{B01617C3-8C91-9EF0-D559-71E0BC5EBFAD}"/>
              </a:ext>
            </a:extLst>
          </p:cNvPr>
          <p:cNvGrpSpPr/>
          <p:nvPr/>
        </p:nvGrpSpPr>
        <p:grpSpPr>
          <a:xfrm>
            <a:off x="3059832" y="2636912"/>
            <a:ext cx="4032448" cy="2144322"/>
            <a:chOff x="3707904" y="692696"/>
            <a:chExt cx="4032448" cy="2144322"/>
          </a:xfrm>
        </p:grpSpPr>
        <p:sp>
          <p:nvSpPr>
            <p:cNvPr id="7" name="Rectangle 6">
              <a:extLst>
                <a:ext uri="{FF2B5EF4-FFF2-40B4-BE49-F238E27FC236}">
                  <a16:creationId xmlns:a16="http://schemas.microsoft.com/office/drawing/2014/main" id="{0EFB33F3-158D-92EF-32F0-1A9E472682C2}"/>
                </a:ext>
              </a:extLst>
            </p:cNvPr>
            <p:cNvSpPr/>
            <p:nvPr/>
          </p:nvSpPr>
          <p:spPr bwMode="auto">
            <a:xfrm>
              <a:off x="3707904" y="2190687"/>
              <a:ext cx="2016224" cy="646331"/>
            </a:xfrm>
            <a:prstGeom prst="rect">
              <a:avLst/>
            </a:prstGeom>
            <a:solidFill>
              <a:srgbClr val="FFC00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l" defTabSz="449263"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pPr>
              <a:r>
                <a:rPr lang="en-IN" dirty="0">
                  <a:solidFill>
                    <a:schemeClr val="bg1"/>
                  </a:solidFill>
                  <a:latin typeface="Arial" panose="020B0604020202020204" pitchFamily="34" charset="0"/>
                </a:rPr>
                <a:t>B3</a:t>
              </a:r>
              <a:r>
                <a:rPr kumimoji="0" lang="en-IN" sz="1800" b="0" i="0" u="none" strike="noStrike" cap="none" normalizeH="0" baseline="0" dirty="0">
                  <a:ln>
                    <a:noFill/>
                  </a:ln>
                  <a:solidFill>
                    <a:schemeClr val="bg1"/>
                  </a:solidFill>
                  <a:effectLst/>
                  <a:latin typeface="Arial" panose="020B0604020202020204" pitchFamily="34" charset="0"/>
                </a:rPr>
                <a:t>			   B2</a:t>
              </a:r>
            </a:p>
          </p:txBody>
        </p:sp>
        <p:sp>
          <p:nvSpPr>
            <p:cNvPr id="8" name="Rectangle 7">
              <a:extLst>
                <a:ext uri="{FF2B5EF4-FFF2-40B4-BE49-F238E27FC236}">
                  <a16:creationId xmlns:a16="http://schemas.microsoft.com/office/drawing/2014/main" id="{55D76306-7399-5F6F-A02B-8A042A7ED17A}"/>
                </a:ext>
              </a:extLst>
            </p:cNvPr>
            <p:cNvSpPr/>
            <p:nvPr/>
          </p:nvSpPr>
          <p:spPr bwMode="auto">
            <a:xfrm>
              <a:off x="5724128" y="2190686"/>
              <a:ext cx="2016224" cy="646331"/>
            </a:xfrm>
            <a:prstGeom prst="rect">
              <a:avLst/>
            </a:prstGeom>
            <a:solidFill>
              <a:srgbClr val="FFC00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l" defTabSz="449263"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pPr>
              <a:r>
                <a:rPr lang="en-IN" dirty="0">
                  <a:solidFill>
                    <a:schemeClr val="bg1"/>
                  </a:solidFill>
                  <a:latin typeface="Arial" panose="020B0604020202020204" pitchFamily="34" charset="0"/>
                </a:rPr>
                <a:t>B1</a:t>
              </a:r>
              <a:r>
                <a:rPr kumimoji="0" lang="en-IN" sz="1800" b="0" i="0" u="none" strike="noStrike" cap="none" normalizeH="0" baseline="0" dirty="0">
                  <a:ln>
                    <a:noFill/>
                  </a:ln>
                  <a:solidFill>
                    <a:schemeClr val="bg1"/>
                  </a:solidFill>
                  <a:effectLst/>
                  <a:latin typeface="Arial" panose="020B0604020202020204" pitchFamily="34" charset="0"/>
                </a:rPr>
                <a:t>		          B0</a:t>
              </a:r>
            </a:p>
          </p:txBody>
        </p:sp>
        <p:sp>
          <p:nvSpPr>
            <p:cNvPr id="9" name="Rectangle 8">
              <a:extLst>
                <a:ext uri="{FF2B5EF4-FFF2-40B4-BE49-F238E27FC236}">
                  <a16:creationId xmlns:a16="http://schemas.microsoft.com/office/drawing/2014/main" id="{183EDD43-EBBD-B19C-738E-900592761307}"/>
                </a:ext>
              </a:extLst>
            </p:cNvPr>
            <p:cNvSpPr/>
            <p:nvPr/>
          </p:nvSpPr>
          <p:spPr bwMode="auto">
            <a:xfrm>
              <a:off x="3707904" y="692696"/>
              <a:ext cx="2016224" cy="646331"/>
            </a:xfrm>
            <a:prstGeom prst="rect">
              <a:avLst/>
            </a:prstGeom>
            <a:solidFill>
              <a:srgbClr val="FFC00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l" defTabSz="449263"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pPr>
              <a:r>
                <a:rPr kumimoji="0" lang="en-IN" sz="1800" b="0" i="0" u="none" strike="noStrike" cap="none" normalizeH="0" baseline="0" dirty="0">
                  <a:ln>
                    <a:noFill/>
                  </a:ln>
                  <a:solidFill>
                    <a:schemeClr val="bg1"/>
                  </a:solidFill>
                  <a:effectLst/>
                  <a:latin typeface="Arial" panose="020B0604020202020204" pitchFamily="34" charset="0"/>
                </a:rPr>
                <a:t>A3			   </a:t>
              </a:r>
              <a:r>
                <a:rPr lang="en-IN" dirty="0">
                  <a:solidFill>
                    <a:schemeClr val="bg1"/>
                  </a:solidFill>
                  <a:latin typeface="Arial" panose="020B0604020202020204" pitchFamily="34" charset="0"/>
                </a:rPr>
                <a:t>A2</a:t>
              </a:r>
              <a:endParaRPr kumimoji="0" lang="en-IN" sz="1800" b="0" i="0" u="none" strike="noStrike" cap="none" normalizeH="0" baseline="0" dirty="0">
                <a:ln>
                  <a:noFill/>
                </a:ln>
                <a:solidFill>
                  <a:schemeClr val="bg1"/>
                </a:solidFill>
                <a:effectLst/>
                <a:latin typeface="Arial" panose="020B0604020202020204" pitchFamily="34" charset="0"/>
              </a:endParaRPr>
            </a:p>
          </p:txBody>
        </p:sp>
        <p:sp>
          <p:nvSpPr>
            <p:cNvPr id="10" name="Rectangle 9">
              <a:extLst>
                <a:ext uri="{FF2B5EF4-FFF2-40B4-BE49-F238E27FC236}">
                  <a16:creationId xmlns:a16="http://schemas.microsoft.com/office/drawing/2014/main" id="{00BC6D4D-B72A-50A2-97B5-FAE4A1CA615C}"/>
                </a:ext>
              </a:extLst>
            </p:cNvPr>
            <p:cNvSpPr/>
            <p:nvPr/>
          </p:nvSpPr>
          <p:spPr bwMode="auto">
            <a:xfrm>
              <a:off x="5724128" y="692696"/>
              <a:ext cx="2016224" cy="646331"/>
            </a:xfrm>
            <a:prstGeom prst="rect">
              <a:avLst/>
            </a:prstGeom>
            <a:solidFill>
              <a:srgbClr val="FFC00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l" defTabSz="449263"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pPr>
              <a:r>
                <a:rPr lang="en-IN" dirty="0">
                  <a:solidFill>
                    <a:schemeClr val="bg1"/>
                  </a:solidFill>
                  <a:latin typeface="Arial" panose="020B0604020202020204" pitchFamily="34" charset="0"/>
                </a:rPr>
                <a:t>A1</a:t>
              </a:r>
              <a:r>
                <a:rPr kumimoji="0" lang="en-IN" sz="1800" b="0" i="0" u="none" strike="noStrike" cap="none" normalizeH="0" baseline="0" dirty="0">
                  <a:ln>
                    <a:noFill/>
                  </a:ln>
                  <a:solidFill>
                    <a:schemeClr val="bg1"/>
                  </a:solidFill>
                  <a:effectLst/>
                  <a:latin typeface="Arial" panose="020B0604020202020204" pitchFamily="34" charset="0"/>
                </a:rPr>
                <a:t>			   </a:t>
              </a:r>
              <a:r>
                <a:rPr lang="en-IN" dirty="0">
                  <a:solidFill>
                    <a:schemeClr val="bg1"/>
                  </a:solidFill>
                  <a:latin typeface="Arial" panose="020B0604020202020204" pitchFamily="34" charset="0"/>
                </a:rPr>
                <a:t>A0</a:t>
              </a:r>
              <a:endParaRPr kumimoji="0" lang="en-IN" sz="1800" b="0" i="0" u="none" strike="noStrike" cap="none" normalizeH="0" baseline="0" dirty="0">
                <a:ln>
                  <a:noFill/>
                </a:ln>
                <a:solidFill>
                  <a:schemeClr val="bg1"/>
                </a:solidFill>
                <a:effectLst/>
                <a:latin typeface="Arial" panose="020B0604020202020204" pitchFamily="34" charset="0"/>
              </a:endParaRPr>
            </a:p>
          </p:txBody>
        </p:sp>
      </p:grpSp>
    </p:spTree>
    <p:extLst>
      <p:ext uri="{BB962C8B-B14F-4D97-AF65-F5344CB8AC3E}">
        <p14:creationId xmlns:p14="http://schemas.microsoft.com/office/powerpoint/2010/main" val="3007104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C9AF3A8-1887-48FE-FC5E-BA489BD9E1F3}"/>
              </a:ext>
            </a:extLst>
          </p:cNvPr>
          <p:cNvSpPr txBox="1"/>
          <p:nvPr/>
        </p:nvSpPr>
        <p:spPr>
          <a:xfrm>
            <a:off x="1763688" y="0"/>
            <a:ext cx="7056784" cy="7171194"/>
          </a:xfrm>
          <a:prstGeom prst="rect">
            <a:avLst/>
          </a:prstGeom>
          <a:noFill/>
        </p:spPr>
        <p:txBody>
          <a:bodyPr wrap="square" rtlCol="0">
            <a:spAutoFit/>
          </a:bodyPr>
          <a:lstStyle/>
          <a:p>
            <a:pPr algn="just"/>
            <a:r>
              <a:rPr lang="en-IN" sz="2000" b="1" u="sng" dirty="0">
                <a:solidFill>
                  <a:srgbClr val="FF0000"/>
                </a:solidFill>
              </a:rPr>
              <a:t>Step : - 3</a:t>
            </a:r>
          </a:p>
          <a:p>
            <a:pPr algn="just"/>
            <a:r>
              <a:rPr lang="en-IN" sz="2000" dirty="0"/>
              <a:t>After </a:t>
            </a:r>
            <a:r>
              <a:rPr lang="en-IN" sz="2000" dirty="0">
                <a:solidFill>
                  <a:srgbClr val="00B050"/>
                </a:solidFill>
              </a:rPr>
              <a:t>step 2 </a:t>
            </a:r>
            <a:r>
              <a:rPr lang="en-IN" sz="2000" dirty="0"/>
              <a:t>we do Cross multiply and add it. We found sum and carry and keep it.</a:t>
            </a:r>
          </a:p>
          <a:p>
            <a:pPr algn="just"/>
            <a:endParaRPr lang="en-IN" sz="2000" dirty="0"/>
          </a:p>
          <a:p>
            <a:pPr algn="just"/>
            <a:r>
              <a:rPr lang="en-IN" sz="2000" b="1" u="sng" dirty="0">
                <a:solidFill>
                  <a:srgbClr val="FF0000"/>
                </a:solidFill>
              </a:rPr>
              <a:t>Step : -  4</a:t>
            </a:r>
          </a:p>
          <a:p>
            <a:pPr algn="just"/>
            <a:r>
              <a:rPr lang="en-US" sz="2000" dirty="0"/>
              <a:t>Sum of </a:t>
            </a:r>
            <a:r>
              <a:rPr lang="en-US" sz="2000" dirty="0">
                <a:solidFill>
                  <a:srgbClr val="00B050"/>
                </a:solidFill>
              </a:rPr>
              <a:t>step 3 </a:t>
            </a:r>
            <a:r>
              <a:rPr lang="en-US" sz="2000" dirty="0"/>
              <a:t>add with step 1 Last two bit Again we find sum and carry</a:t>
            </a:r>
          </a:p>
          <a:p>
            <a:pPr algn="just"/>
            <a:endParaRPr lang="en-US" sz="2000" dirty="0"/>
          </a:p>
          <a:p>
            <a:pPr algn="just"/>
            <a:r>
              <a:rPr lang="en-US" sz="2000" b="1" u="sng" dirty="0">
                <a:solidFill>
                  <a:srgbClr val="FF0000"/>
                </a:solidFill>
              </a:rPr>
              <a:t>Step : - 5</a:t>
            </a:r>
          </a:p>
          <a:p>
            <a:pPr algn="just"/>
            <a:r>
              <a:rPr lang="en-US" sz="2000" dirty="0">
                <a:solidFill>
                  <a:srgbClr val="00B050"/>
                </a:solidFill>
              </a:rPr>
              <a:t>Step 4 </a:t>
            </a:r>
            <a:r>
              <a:rPr lang="en-US" sz="2000" dirty="0"/>
              <a:t>first two bit our output and last 2 bit is our input to next adder (except carry).</a:t>
            </a:r>
            <a:endParaRPr lang="en-IN" sz="2000" dirty="0"/>
          </a:p>
          <a:p>
            <a:pPr algn="just"/>
            <a:endParaRPr lang="en-IN" sz="2000" dirty="0"/>
          </a:p>
          <a:p>
            <a:pPr algn="just"/>
            <a:r>
              <a:rPr lang="en-IN" sz="2000" b="1" u="sng" dirty="0">
                <a:solidFill>
                  <a:srgbClr val="FF0000"/>
                </a:solidFill>
              </a:rPr>
              <a:t>Step : - 6</a:t>
            </a:r>
          </a:p>
          <a:p>
            <a:pPr algn="just"/>
            <a:r>
              <a:rPr lang="en-IN" sz="2000" dirty="0"/>
              <a:t>Add the </a:t>
            </a:r>
            <a:r>
              <a:rPr lang="en-IN" sz="2000" dirty="0">
                <a:solidFill>
                  <a:srgbClr val="00B050"/>
                </a:solidFill>
              </a:rPr>
              <a:t>step 3 </a:t>
            </a:r>
            <a:r>
              <a:rPr lang="en-IN" sz="2000" dirty="0"/>
              <a:t>carry and </a:t>
            </a:r>
            <a:r>
              <a:rPr lang="en-IN" sz="2000" dirty="0">
                <a:solidFill>
                  <a:srgbClr val="00B050"/>
                </a:solidFill>
              </a:rPr>
              <a:t>step 4.</a:t>
            </a:r>
          </a:p>
          <a:p>
            <a:pPr algn="just"/>
            <a:endParaRPr lang="en-IN" sz="2000" dirty="0"/>
          </a:p>
          <a:p>
            <a:pPr algn="just"/>
            <a:r>
              <a:rPr lang="en-IN" sz="2000" b="1" u="sng" dirty="0">
                <a:solidFill>
                  <a:srgbClr val="FF0000"/>
                </a:solidFill>
              </a:rPr>
              <a:t>Step : - 7</a:t>
            </a:r>
          </a:p>
          <a:p>
            <a:pPr algn="just"/>
            <a:r>
              <a:rPr lang="en-IN" sz="2000" dirty="0">
                <a:solidFill>
                  <a:srgbClr val="00B050"/>
                </a:solidFill>
              </a:rPr>
              <a:t>Step 6 </a:t>
            </a:r>
            <a:r>
              <a:rPr lang="en-IN" sz="2000" dirty="0"/>
              <a:t>2 bit and </a:t>
            </a:r>
            <a:r>
              <a:rPr lang="en-IN" sz="2000" dirty="0">
                <a:solidFill>
                  <a:srgbClr val="00B050"/>
                </a:solidFill>
              </a:rPr>
              <a:t>step 5 </a:t>
            </a:r>
            <a:r>
              <a:rPr lang="en-IN" sz="2000" dirty="0"/>
              <a:t>last two bit together will form a number.</a:t>
            </a:r>
          </a:p>
          <a:p>
            <a:pPr algn="just"/>
            <a:endParaRPr lang="en-IN" sz="2000" dirty="0"/>
          </a:p>
          <a:p>
            <a:pPr algn="just"/>
            <a:r>
              <a:rPr lang="en-IN" sz="2000" b="1" u="sng" dirty="0">
                <a:solidFill>
                  <a:srgbClr val="FF0000"/>
                </a:solidFill>
              </a:rPr>
              <a:t>Step : - 8</a:t>
            </a:r>
          </a:p>
          <a:p>
            <a:pPr algn="just"/>
            <a:r>
              <a:rPr lang="en-IN" sz="2000" dirty="0"/>
              <a:t>Multiply last two bit and add with </a:t>
            </a:r>
            <a:r>
              <a:rPr lang="en-IN" sz="2000" dirty="0">
                <a:solidFill>
                  <a:srgbClr val="00B050"/>
                </a:solidFill>
              </a:rPr>
              <a:t>step 7</a:t>
            </a:r>
            <a:r>
              <a:rPr lang="en-IN" sz="2000" dirty="0"/>
              <a:t>. We find 4 bit sum and 1 bit carry. So sum is my output and carry is always 0.</a:t>
            </a:r>
          </a:p>
          <a:p>
            <a:pPr algn="just"/>
            <a:endParaRPr lang="en-IN" sz="2000" dirty="0"/>
          </a:p>
        </p:txBody>
      </p:sp>
    </p:spTree>
    <p:extLst>
      <p:ext uri="{BB962C8B-B14F-4D97-AF65-F5344CB8AC3E}">
        <p14:creationId xmlns:p14="http://schemas.microsoft.com/office/powerpoint/2010/main" val="1728946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A03C4C-7C7A-DA42-906F-95FCCBE3EA77}"/>
              </a:ext>
            </a:extLst>
          </p:cNvPr>
          <p:cNvPicPr>
            <a:picLocks noChangeAspect="1"/>
          </p:cNvPicPr>
          <p:nvPr/>
        </p:nvPicPr>
        <p:blipFill rotWithShape="1">
          <a:blip r:embed="rId2">
            <a:extLst>
              <a:ext uri="{28A0092B-C50C-407E-A947-70E740481C1C}">
                <a14:useLocalDpi xmlns:a14="http://schemas.microsoft.com/office/drawing/2010/main" val="0"/>
              </a:ext>
            </a:extLst>
          </a:blip>
          <a:srcRect l="5742" r="2688"/>
          <a:stretch/>
        </p:blipFill>
        <p:spPr>
          <a:xfrm>
            <a:off x="0" y="0"/>
            <a:ext cx="9144000" cy="6858000"/>
          </a:xfrm>
          <a:prstGeom prst="rect">
            <a:avLst/>
          </a:prstGeom>
        </p:spPr>
      </p:pic>
    </p:spTree>
    <p:extLst>
      <p:ext uri="{BB962C8B-B14F-4D97-AF65-F5344CB8AC3E}">
        <p14:creationId xmlns:p14="http://schemas.microsoft.com/office/powerpoint/2010/main" val="29427092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82666D-44CB-DE85-E851-F83329C01DAC}"/>
              </a:ext>
            </a:extLst>
          </p:cNvPr>
          <p:cNvPicPr>
            <a:picLocks noChangeAspect="1"/>
          </p:cNvPicPr>
          <p:nvPr/>
        </p:nvPicPr>
        <p:blipFill rotWithShape="1">
          <a:blip r:embed="rId2">
            <a:extLst>
              <a:ext uri="{28A0092B-C50C-407E-A947-70E740481C1C}">
                <a14:useLocalDpi xmlns:a14="http://schemas.microsoft.com/office/drawing/2010/main" val="0"/>
              </a:ext>
            </a:extLst>
          </a:blip>
          <a:srcRect l="7475" r="5900"/>
          <a:stretch/>
        </p:blipFill>
        <p:spPr>
          <a:xfrm>
            <a:off x="0" y="0"/>
            <a:ext cx="9144000" cy="6858000"/>
          </a:xfrm>
          <a:prstGeom prst="rect">
            <a:avLst/>
          </a:prstGeom>
        </p:spPr>
      </p:pic>
    </p:spTree>
    <p:extLst>
      <p:ext uri="{BB962C8B-B14F-4D97-AF65-F5344CB8AC3E}">
        <p14:creationId xmlns:p14="http://schemas.microsoft.com/office/powerpoint/2010/main" val="28028994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B68189D-938F-988E-BA92-4BE11CE91DB8}"/>
              </a:ext>
            </a:extLst>
          </p:cNvPr>
          <p:cNvPicPr>
            <a:picLocks noChangeAspect="1"/>
          </p:cNvPicPr>
          <p:nvPr/>
        </p:nvPicPr>
        <p:blipFill rotWithShape="1">
          <a:blip r:embed="rId2">
            <a:extLst>
              <a:ext uri="{28A0092B-C50C-407E-A947-70E740481C1C}">
                <a14:useLocalDpi xmlns:a14="http://schemas.microsoft.com/office/drawing/2010/main" val="0"/>
              </a:ext>
            </a:extLst>
          </a:blip>
          <a:srcRect r="25588" b="27600"/>
          <a:stretch/>
        </p:blipFill>
        <p:spPr>
          <a:xfrm>
            <a:off x="0" y="0"/>
            <a:ext cx="9144000" cy="6858000"/>
          </a:xfrm>
          <a:prstGeom prst="rect">
            <a:avLst/>
          </a:prstGeom>
        </p:spPr>
      </p:pic>
    </p:spTree>
    <p:extLst>
      <p:ext uri="{BB962C8B-B14F-4D97-AF65-F5344CB8AC3E}">
        <p14:creationId xmlns:p14="http://schemas.microsoft.com/office/powerpoint/2010/main" val="1865162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D865377-CDEF-04F7-8594-F17C653B717A}"/>
              </a:ext>
            </a:extLst>
          </p:cNvPr>
          <p:cNvPicPr>
            <a:picLocks noChangeAspect="1"/>
          </p:cNvPicPr>
          <p:nvPr/>
        </p:nvPicPr>
        <p:blipFill rotWithShape="1">
          <a:blip r:embed="rId2">
            <a:extLst>
              <a:ext uri="{28A0092B-C50C-407E-A947-70E740481C1C}">
                <a14:useLocalDpi xmlns:a14="http://schemas.microsoft.com/office/drawing/2010/main" val="0"/>
              </a:ext>
            </a:extLst>
          </a:blip>
          <a:srcRect l="45395" t="16701" r="22315" b="35439"/>
          <a:stretch/>
        </p:blipFill>
        <p:spPr>
          <a:xfrm>
            <a:off x="5148064" y="0"/>
            <a:ext cx="3995935" cy="6858000"/>
          </a:xfrm>
          <a:prstGeom prst="rect">
            <a:avLst/>
          </a:prstGeom>
        </p:spPr>
      </p:pic>
      <p:pic>
        <p:nvPicPr>
          <p:cNvPr id="5" name="Picture 4">
            <a:extLst>
              <a:ext uri="{FF2B5EF4-FFF2-40B4-BE49-F238E27FC236}">
                <a16:creationId xmlns:a16="http://schemas.microsoft.com/office/drawing/2014/main" id="{A1A82E35-839F-3ECD-26AE-D6789AF77DE6}"/>
              </a:ext>
            </a:extLst>
          </p:cNvPr>
          <p:cNvPicPr>
            <a:picLocks noChangeAspect="1"/>
          </p:cNvPicPr>
          <p:nvPr/>
        </p:nvPicPr>
        <p:blipFill rotWithShape="1">
          <a:blip r:embed="rId3">
            <a:extLst>
              <a:ext uri="{28A0092B-C50C-407E-A947-70E740481C1C}">
                <a14:useLocalDpi xmlns:a14="http://schemas.microsoft.com/office/drawing/2010/main" val="0"/>
              </a:ext>
            </a:extLst>
          </a:blip>
          <a:srcRect l="48425" t="10800" r="24801" b="31800"/>
          <a:stretch/>
        </p:blipFill>
        <p:spPr>
          <a:xfrm>
            <a:off x="-1" y="0"/>
            <a:ext cx="5148065" cy="6858000"/>
          </a:xfrm>
          <a:prstGeom prst="rect">
            <a:avLst/>
          </a:prstGeom>
        </p:spPr>
      </p:pic>
    </p:spTree>
    <p:extLst>
      <p:ext uri="{BB962C8B-B14F-4D97-AF65-F5344CB8AC3E}">
        <p14:creationId xmlns:p14="http://schemas.microsoft.com/office/powerpoint/2010/main" val="1147755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3796E4F-6E1C-9FDA-7970-0BEC55D66CDF}"/>
              </a:ext>
            </a:extLst>
          </p:cNvPr>
          <p:cNvPicPr>
            <a:picLocks noChangeAspect="1"/>
          </p:cNvPicPr>
          <p:nvPr/>
        </p:nvPicPr>
        <p:blipFill rotWithShape="1">
          <a:blip r:embed="rId3">
            <a:extLst>
              <a:ext uri="{28A0092B-C50C-407E-A947-70E740481C1C}">
                <a14:useLocalDpi xmlns:a14="http://schemas.microsoft.com/office/drawing/2010/main" val="0"/>
              </a:ext>
            </a:extLst>
          </a:blip>
          <a:srcRect r="29525" b="26200"/>
          <a:stretch/>
        </p:blipFill>
        <p:spPr>
          <a:xfrm>
            <a:off x="0" y="0"/>
            <a:ext cx="9144000" cy="6858000"/>
          </a:xfrm>
          <a:prstGeom prst="rect">
            <a:avLst/>
          </a:prstGeom>
        </p:spPr>
      </p:pic>
    </p:spTree>
    <p:extLst>
      <p:ext uri="{BB962C8B-B14F-4D97-AF65-F5344CB8AC3E}">
        <p14:creationId xmlns:p14="http://schemas.microsoft.com/office/powerpoint/2010/main" val="12686140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30042E-196D-7CC0-7F33-6407F2C16B30}"/>
              </a:ext>
            </a:extLst>
          </p:cNvPr>
          <p:cNvSpPr txBox="1"/>
          <p:nvPr/>
        </p:nvSpPr>
        <p:spPr>
          <a:xfrm>
            <a:off x="3681664" y="2929264"/>
            <a:ext cx="2531444" cy="365761"/>
          </a:xfrm>
          <a:prstGeom prst="rect">
            <a:avLst/>
          </a:prstGeom>
          <a:noFill/>
        </p:spPr>
        <p:txBody>
          <a:bodyPr wrap="square" rtlCol="0">
            <a:spAutoFit/>
          </a:bodyPr>
          <a:lstStyle/>
          <a:p>
            <a:r>
              <a:rPr lang="en-IN" b="1" dirty="0">
                <a:solidFill>
                  <a:srgbClr val="00B050"/>
                </a:solidFill>
              </a:rPr>
              <a:t>Output in binary form</a:t>
            </a:r>
          </a:p>
        </p:txBody>
      </p:sp>
      <p:sp>
        <p:nvSpPr>
          <p:cNvPr id="3" name="TextBox 2">
            <a:extLst>
              <a:ext uri="{FF2B5EF4-FFF2-40B4-BE49-F238E27FC236}">
                <a16:creationId xmlns:a16="http://schemas.microsoft.com/office/drawing/2014/main" id="{18D0936D-AE03-C44E-C977-7F2ABC2E214F}"/>
              </a:ext>
            </a:extLst>
          </p:cNvPr>
          <p:cNvSpPr txBox="1"/>
          <p:nvPr/>
        </p:nvSpPr>
        <p:spPr>
          <a:xfrm>
            <a:off x="3668964" y="6001117"/>
            <a:ext cx="2991268" cy="369332"/>
          </a:xfrm>
          <a:prstGeom prst="rect">
            <a:avLst/>
          </a:prstGeom>
          <a:noFill/>
        </p:spPr>
        <p:txBody>
          <a:bodyPr wrap="square" rtlCol="0">
            <a:spAutoFit/>
          </a:bodyPr>
          <a:lstStyle/>
          <a:p>
            <a:r>
              <a:rPr lang="en-IN" b="1" dirty="0">
                <a:solidFill>
                  <a:srgbClr val="00B050"/>
                </a:solidFill>
              </a:rPr>
              <a:t>Output in Decimal form</a:t>
            </a:r>
          </a:p>
        </p:txBody>
      </p:sp>
      <p:pic>
        <p:nvPicPr>
          <p:cNvPr id="7" name="Picture 6">
            <a:extLst>
              <a:ext uri="{FF2B5EF4-FFF2-40B4-BE49-F238E27FC236}">
                <a16:creationId xmlns:a16="http://schemas.microsoft.com/office/drawing/2014/main" id="{DCB570AE-45E5-AFBC-0559-6132EE0FC60B}"/>
              </a:ext>
            </a:extLst>
          </p:cNvPr>
          <p:cNvPicPr>
            <a:picLocks noChangeAspect="1"/>
          </p:cNvPicPr>
          <p:nvPr/>
        </p:nvPicPr>
        <p:blipFill rotWithShape="1">
          <a:blip r:embed="rId2">
            <a:extLst>
              <a:ext uri="{28A0092B-C50C-407E-A947-70E740481C1C}">
                <a14:useLocalDpi xmlns:a14="http://schemas.microsoft.com/office/drawing/2010/main" val="0"/>
              </a:ext>
            </a:extLst>
          </a:blip>
          <a:srcRect l="21651" t="10800" r="1575" b="65400"/>
          <a:stretch/>
        </p:blipFill>
        <p:spPr>
          <a:xfrm>
            <a:off x="0" y="3305454"/>
            <a:ext cx="9144000" cy="2571818"/>
          </a:xfrm>
          <a:prstGeom prst="rect">
            <a:avLst/>
          </a:prstGeom>
        </p:spPr>
      </p:pic>
      <p:pic>
        <p:nvPicPr>
          <p:cNvPr id="9" name="Picture 8">
            <a:extLst>
              <a:ext uri="{FF2B5EF4-FFF2-40B4-BE49-F238E27FC236}">
                <a16:creationId xmlns:a16="http://schemas.microsoft.com/office/drawing/2014/main" id="{C58B9EF2-3883-2B6F-A575-11BF4A247813}"/>
              </a:ext>
            </a:extLst>
          </p:cNvPr>
          <p:cNvPicPr>
            <a:picLocks noChangeAspect="1"/>
          </p:cNvPicPr>
          <p:nvPr/>
        </p:nvPicPr>
        <p:blipFill rotWithShape="1">
          <a:blip r:embed="rId3">
            <a:extLst>
              <a:ext uri="{28A0092B-C50C-407E-A947-70E740481C1C}">
                <a14:useLocalDpi xmlns:a14="http://schemas.microsoft.com/office/drawing/2010/main" val="0"/>
              </a:ext>
            </a:extLst>
          </a:blip>
          <a:srcRect l="21585" t="10684" r="1641" b="62639"/>
          <a:stretch/>
        </p:blipFill>
        <p:spPr>
          <a:xfrm>
            <a:off x="0" y="0"/>
            <a:ext cx="9144000" cy="2706092"/>
          </a:xfrm>
          <a:prstGeom prst="rect">
            <a:avLst/>
          </a:prstGeom>
        </p:spPr>
      </p:pic>
    </p:spTree>
    <p:extLst>
      <p:ext uri="{BB962C8B-B14F-4D97-AF65-F5344CB8AC3E}">
        <p14:creationId xmlns:p14="http://schemas.microsoft.com/office/powerpoint/2010/main" val="19307445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95EC16-E50D-AE86-4AAC-73849ACFFFD8}"/>
              </a:ext>
            </a:extLst>
          </p:cNvPr>
          <p:cNvPicPr>
            <a:picLocks noChangeAspect="1"/>
          </p:cNvPicPr>
          <p:nvPr/>
        </p:nvPicPr>
        <p:blipFill rotWithShape="1">
          <a:blip r:embed="rId2">
            <a:extLst>
              <a:ext uri="{28A0092B-C50C-407E-A947-70E740481C1C}">
                <a14:useLocalDpi xmlns:a14="http://schemas.microsoft.com/office/drawing/2010/main" val="0"/>
              </a:ext>
            </a:extLst>
          </a:blip>
          <a:srcRect r="27163" b="27600"/>
          <a:stretch/>
        </p:blipFill>
        <p:spPr>
          <a:xfrm>
            <a:off x="0" y="0"/>
            <a:ext cx="9144000" cy="6858000"/>
          </a:xfrm>
          <a:prstGeom prst="rect">
            <a:avLst/>
          </a:prstGeom>
        </p:spPr>
      </p:pic>
    </p:spTree>
    <p:extLst>
      <p:ext uri="{BB962C8B-B14F-4D97-AF65-F5344CB8AC3E}">
        <p14:creationId xmlns:p14="http://schemas.microsoft.com/office/powerpoint/2010/main" val="10364870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CFD3C94-6CE9-EE3E-C669-DAE68534ABEA}"/>
              </a:ext>
            </a:extLst>
          </p:cNvPr>
          <p:cNvSpPr txBox="1"/>
          <p:nvPr/>
        </p:nvSpPr>
        <p:spPr>
          <a:xfrm>
            <a:off x="2555776" y="951398"/>
            <a:ext cx="5184576" cy="4955203"/>
          </a:xfrm>
          <a:prstGeom prst="rect">
            <a:avLst/>
          </a:prstGeom>
          <a:noFill/>
        </p:spPr>
        <p:txBody>
          <a:bodyPr wrap="square" rtlCol="0">
            <a:spAutoFit/>
          </a:bodyPr>
          <a:lstStyle/>
          <a:p>
            <a:r>
              <a:rPr lang="en-IN" sz="3600" b="1" u="sng" dirty="0">
                <a:solidFill>
                  <a:schemeClr val="accent1"/>
                </a:solidFill>
              </a:rPr>
              <a:t>Content</a:t>
            </a:r>
            <a:endParaRPr lang="en-IN" sz="2800" b="1" dirty="0">
              <a:solidFill>
                <a:srgbClr val="0070C0"/>
              </a:solidFill>
            </a:endParaRPr>
          </a:p>
          <a:p>
            <a:pPr marL="514350" indent="-514350">
              <a:buFont typeface="Wingdings" panose="05000000000000000000" pitchFamily="2" charset="2"/>
              <a:buChar char="Ø"/>
            </a:pPr>
            <a:r>
              <a:rPr lang="en-IN" sz="2800" b="1" dirty="0">
                <a:solidFill>
                  <a:srgbClr val="0070C0"/>
                </a:solidFill>
              </a:rPr>
              <a:t>Abstract</a:t>
            </a:r>
          </a:p>
          <a:p>
            <a:pPr marL="514350" indent="-514350">
              <a:buFont typeface="Wingdings" panose="05000000000000000000" pitchFamily="2" charset="2"/>
              <a:buChar char="Ø"/>
            </a:pPr>
            <a:r>
              <a:rPr lang="en-IN" sz="2800" b="1" dirty="0">
                <a:solidFill>
                  <a:srgbClr val="0070C0"/>
                </a:solidFill>
              </a:rPr>
              <a:t>Introduction</a:t>
            </a:r>
          </a:p>
          <a:p>
            <a:pPr marL="514350" indent="-514350">
              <a:buFont typeface="Wingdings" panose="05000000000000000000" pitchFamily="2" charset="2"/>
              <a:buChar char="Ø"/>
            </a:pPr>
            <a:r>
              <a:rPr lang="en-US" sz="2800" b="1" dirty="0">
                <a:solidFill>
                  <a:srgbClr val="0070C0"/>
                </a:solidFill>
              </a:rPr>
              <a:t>OBJECTIVE</a:t>
            </a:r>
          </a:p>
          <a:p>
            <a:pPr marL="514350" indent="-514350">
              <a:buFont typeface="Wingdings" panose="05000000000000000000" pitchFamily="2" charset="2"/>
              <a:buChar char="Ø"/>
            </a:pPr>
            <a:r>
              <a:rPr lang="en-US" sz="2800" b="1" dirty="0">
                <a:solidFill>
                  <a:srgbClr val="0070C0"/>
                </a:solidFill>
              </a:rPr>
              <a:t>METHODOLOGY and Software  Tools Used</a:t>
            </a:r>
            <a:endParaRPr lang="en-IN" sz="2800" b="1" dirty="0">
              <a:solidFill>
                <a:srgbClr val="0070C0"/>
              </a:solidFill>
            </a:endParaRPr>
          </a:p>
          <a:p>
            <a:pPr marL="514350" indent="-514350">
              <a:buFont typeface="Wingdings" panose="05000000000000000000" pitchFamily="2" charset="2"/>
              <a:buChar char="Ø"/>
            </a:pPr>
            <a:r>
              <a:rPr lang="en-IN" sz="2800" b="1" dirty="0">
                <a:solidFill>
                  <a:srgbClr val="0070C0"/>
                </a:solidFill>
              </a:rPr>
              <a:t>Demonstration</a:t>
            </a:r>
          </a:p>
          <a:p>
            <a:pPr marL="514350" indent="-514350">
              <a:buFont typeface="Wingdings" panose="05000000000000000000" pitchFamily="2" charset="2"/>
              <a:buChar char="Ø"/>
            </a:pPr>
            <a:r>
              <a:rPr lang="en-IN" sz="2800" b="1" dirty="0">
                <a:solidFill>
                  <a:srgbClr val="0070C0"/>
                </a:solidFill>
              </a:rPr>
              <a:t>Code Implementation</a:t>
            </a:r>
          </a:p>
          <a:p>
            <a:pPr marL="514350" indent="-514350">
              <a:buFont typeface="Wingdings" panose="05000000000000000000" pitchFamily="2" charset="2"/>
              <a:buChar char="Ø"/>
            </a:pPr>
            <a:r>
              <a:rPr lang="en-IN" sz="2800" b="1" dirty="0">
                <a:solidFill>
                  <a:srgbClr val="0070C0"/>
                </a:solidFill>
              </a:rPr>
              <a:t>Result</a:t>
            </a:r>
          </a:p>
          <a:p>
            <a:pPr marL="514350" indent="-514350">
              <a:buFont typeface="Wingdings" panose="05000000000000000000" pitchFamily="2" charset="2"/>
              <a:buChar char="Ø"/>
            </a:pPr>
            <a:r>
              <a:rPr lang="en-IN" sz="2800" b="1" dirty="0">
                <a:solidFill>
                  <a:srgbClr val="0070C0"/>
                </a:solidFill>
              </a:rPr>
              <a:t>Conclusion</a:t>
            </a:r>
          </a:p>
          <a:p>
            <a:pPr marL="514350" indent="-514350">
              <a:buFont typeface="Wingdings" panose="05000000000000000000" pitchFamily="2" charset="2"/>
              <a:buChar char="Ø"/>
            </a:pPr>
            <a:r>
              <a:rPr lang="en-IN" sz="2800" b="1" dirty="0">
                <a:solidFill>
                  <a:srgbClr val="0070C0"/>
                </a:solidFill>
              </a:rPr>
              <a:t>Reference</a:t>
            </a:r>
          </a:p>
        </p:txBody>
      </p:sp>
    </p:spTree>
    <p:extLst>
      <p:ext uri="{BB962C8B-B14F-4D97-AF65-F5344CB8AC3E}">
        <p14:creationId xmlns:p14="http://schemas.microsoft.com/office/powerpoint/2010/main" val="32313534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BAC5EA6-DB27-DBD8-E814-AA354217240E}"/>
              </a:ext>
            </a:extLst>
          </p:cNvPr>
          <p:cNvPicPr>
            <a:picLocks noChangeAspect="1"/>
          </p:cNvPicPr>
          <p:nvPr/>
        </p:nvPicPr>
        <p:blipFill rotWithShape="1">
          <a:blip r:embed="rId3">
            <a:extLst>
              <a:ext uri="{28A0092B-C50C-407E-A947-70E740481C1C}">
                <a14:useLocalDpi xmlns:a14="http://schemas.microsoft.com/office/drawing/2010/main" val="0"/>
              </a:ext>
            </a:extLst>
          </a:blip>
          <a:srcRect l="46250" t="16959" r="21461" b="35322"/>
          <a:stretch/>
        </p:blipFill>
        <p:spPr>
          <a:xfrm>
            <a:off x="5148064" y="0"/>
            <a:ext cx="3995936" cy="6858000"/>
          </a:xfrm>
          <a:prstGeom prst="rect">
            <a:avLst/>
          </a:prstGeom>
        </p:spPr>
      </p:pic>
      <p:pic>
        <p:nvPicPr>
          <p:cNvPr id="5" name="Picture 4">
            <a:extLst>
              <a:ext uri="{FF2B5EF4-FFF2-40B4-BE49-F238E27FC236}">
                <a16:creationId xmlns:a16="http://schemas.microsoft.com/office/drawing/2014/main" id="{F405A597-5912-B593-CED0-DC6DE7065CEB}"/>
              </a:ext>
            </a:extLst>
          </p:cNvPr>
          <p:cNvPicPr>
            <a:picLocks noChangeAspect="1"/>
          </p:cNvPicPr>
          <p:nvPr/>
        </p:nvPicPr>
        <p:blipFill rotWithShape="1">
          <a:blip r:embed="rId4">
            <a:extLst>
              <a:ext uri="{28A0092B-C50C-407E-A947-70E740481C1C}">
                <a14:useLocalDpi xmlns:a14="http://schemas.microsoft.com/office/drawing/2010/main" val="0"/>
              </a:ext>
            </a:extLst>
          </a:blip>
          <a:srcRect l="50000" t="10800" r="26375" b="31800"/>
          <a:stretch/>
        </p:blipFill>
        <p:spPr>
          <a:xfrm>
            <a:off x="0" y="0"/>
            <a:ext cx="5148063" cy="6858000"/>
          </a:xfrm>
          <a:prstGeom prst="rect">
            <a:avLst/>
          </a:prstGeom>
        </p:spPr>
      </p:pic>
    </p:spTree>
    <p:extLst>
      <p:ext uri="{BB962C8B-B14F-4D97-AF65-F5344CB8AC3E}">
        <p14:creationId xmlns:p14="http://schemas.microsoft.com/office/powerpoint/2010/main" val="15624888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551C85C-4435-DAA3-3348-C04190A60495}"/>
              </a:ext>
            </a:extLst>
          </p:cNvPr>
          <p:cNvPicPr>
            <a:picLocks noChangeAspect="1"/>
          </p:cNvPicPr>
          <p:nvPr/>
        </p:nvPicPr>
        <p:blipFill rotWithShape="1">
          <a:blip r:embed="rId2">
            <a:extLst>
              <a:ext uri="{28A0092B-C50C-407E-A947-70E740481C1C}">
                <a14:useLocalDpi xmlns:a14="http://schemas.microsoft.com/office/drawing/2010/main" val="0"/>
              </a:ext>
            </a:extLst>
          </a:blip>
          <a:srcRect r="29525" b="26200"/>
          <a:stretch/>
        </p:blipFill>
        <p:spPr>
          <a:xfrm>
            <a:off x="0" y="0"/>
            <a:ext cx="9144000" cy="6858000"/>
          </a:xfrm>
          <a:prstGeom prst="rect">
            <a:avLst/>
          </a:prstGeom>
        </p:spPr>
      </p:pic>
    </p:spTree>
    <p:extLst>
      <p:ext uri="{BB962C8B-B14F-4D97-AF65-F5344CB8AC3E}">
        <p14:creationId xmlns:p14="http://schemas.microsoft.com/office/powerpoint/2010/main" val="2775259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2EFE07F-EDCB-0358-5DF5-6D3FD9F806D8}"/>
              </a:ext>
            </a:extLst>
          </p:cNvPr>
          <p:cNvSpPr txBox="1"/>
          <p:nvPr/>
        </p:nvSpPr>
        <p:spPr>
          <a:xfrm>
            <a:off x="3681664" y="2929264"/>
            <a:ext cx="2531444" cy="365761"/>
          </a:xfrm>
          <a:prstGeom prst="rect">
            <a:avLst/>
          </a:prstGeom>
          <a:noFill/>
        </p:spPr>
        <p:txBody>
          <a:bodyPr wrap="square" rtlCol="0">
            <a:spAutoFit/>
          </a:bodyPr>
          <a:lstStyle/>
          <a:p>
            <a:r>
              <a:rPr lang="en-IN" b="1" dirty="0">
                <a:solidFill>
                  <a:srgbClr val="00B050"/>
                </a:solidFill>
              </a:rPr>
              <a:t>Output in binary form</a:t>
            </a:r>
          </a:p>
        </p:txBody>
      </p:sp>
      <p:sp>
        <p:nvSpPr>
          <p:cNvPr id="7" name="TextBox 6">
            <a:extLst>
              <a:ext uri="{FF2B5EF4-FFF2-40B4-BE49-F238E27FC236}">
                <a16:creationId xmlns:a16="http://schemas.microsoft.com/office/drawing/2014/main" id="{881D3D2E-FC00-78AD-CE54-395CE958B132}"/>
              </a:ext>
            </a:extLst>
          </p:cNvPr>
          <p:cNvSpPr txBox="1"/>
          <p:nvPr/>
        </p:nvSpPr>
        <p:spPr>
          <a:xfrm>
            <a:off x="3668964" y="6001117"/>
            <a:ext cx="2991268" cy="369332"/>
          </a:xfrm>
          <a:prstGeom prst="rect">
            <a:avLst/>
          </a:prstGeom>
          <a:noFill/>
        </p:spPr>
        <p:txBody>
          <a:bodyPr wrap="square" rtlCol="0">
            <a:spAutoFit/>
          </a:bodyPr>
          <a:lstStyle/>
          <a:p>
            <a:r>
              <a:rPr lang="en-IN" b="1" dirty="0">
                <a:solidFill>
                  <a:srgbClr val="00B050"/>
                </a:solidFill>
              </a:rPr>
              <a:t>Output in Decimal form</a:t>
            </a:r>
          </a:p>
        </p:txBody>
      </p:sp>
      <p:pic>
        <p:nvPicPr>
          <p:cNvPr id="8" name="Picture 7">
            <a:extLst>
              <a:ext uri="{FF2B5EF4-FFF2-40B4-BE49-F238E27FC236}">
                <a16:creationId xmlns:a16="http://schemas.microsoft.com/office/drawing/2014/main" id="{5F2C192C-8DD3-3F6E-789E-B38DCC5C5D73}"/>
              </a:ext>
            </a:extLst>
          </p:cNvPr>
          <p:cNvPicPr>
            <a:picLocks noChangeAspect="1"/>
          </p:cNvPicPr>
          <p:nvPr/>
        </p:nvPicPr>
        <p:blipFill rotWithShape="1">
          <a:blip r:embed="rId2">
            <a:extLst>
              <a:ext uri="{28A0092B-C50C-407E-A947-70E740481C1C}">
                <a14:useLocalDpi xmlns:a14="http://schemas.microsoft.com/office/drawing/2010/main" val="0"/>
              </a:ext>
            </a:extLst>
          </a:blip>
          <a:srcRect l="21651" t="10800" r="1575" b="65400"/>
          <a:stretch/>
        </p:blipFill>
        <p:spPr>
          <a:xfrm>
            <a:off x="0" y="3305454"/>
            <a:ext cx="9036496" cy="2571818"/>
          </a:xfrm>
          <a:prstGeom prst="rect">
            <a:avLst/>
          </a:prstGeom>
        </p:spPr>
      </p:pic>
      <p:pic>
        <p:nvPicPr>
          <p:cNvPr id="9" name="Picture 8">
            <a:extLst>
              <a:ext uri="{FF2B5EF4-FFF2-40B4-BE49-F238E27FC236}">
                <a16:creationId xmlns:a16="http://schemas.microsoft.com/office/drawing/2014/main" id="{3CBFA6C4-4AB1-2590-DF52-3A8A8CF6E579}"/>
              </a:ext>
            </a:extLst>
          </p:cNvPr>
          <p:cNvPicPr>
            <a:picLocks noChangeAspect="1"/>
          </p:cNvPicPr>
          <p:nvPr/>
        </p:nvPicPr>
        <p:blipFill rotWithShape="1">
          <a:blip r:embed="rId3">
            <a:extLst>
              <a:ext uri="{28A0092B-C50C-407E-A947-70E740481C1C}">
                <a14:useLocalDpi xmlns:a14="http://schemas.microsoft.com/office/drawing/2010/main" val="0"/>
              </a:ext>
            </a:extLst>
          </a:blip>
          <a:srcRect l="21585" t="10684" r="1641" b="62639"/>
          <a:stretch/>
        </p:blipFill>
        <p:spPr>
          <a:xfrm>
            <a:off x="0" y="0"/>
            <a:ext cx="9036496" cy="2706092"/>
          </a:xfrm>
          <a:prstGeom prst="rect">
            <a:avLst/>
          </a:prstGeom>
        </p:spPr>
      </p:pic>
    </p:spTree>
    <p:extLst>
      <p:ext uri="{BB962C8B-B14F-4D97-AF65-F5344CB8AC3E}">
        <p14:creationId xmlns:p14="http://schemas.microsoft.com/office/powerpoint/2010/main" val="1837659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6183128-3FEA-0FB8-B35E-85B1EC5201FC}"/>
              </a:ext>
            </a:extLst>
          </p:cNvPr>
          <p:cNvSpPr txBox="1"/>
          <p:nvPr/>
        </p:nvSpPr>
        <p:spPr>
          <a:xfrm>
            <a:off x="89756" y="4524203"/>
            <a:ext cx="4392488" cy="923330"/>
          </a:xfrm>
          <a:prstGeom prst="rect">
            <a:avLst/>
          </a:prstGeom>
          <a:noFill/>
        </p:spPr>
        <p:txBody>
          <a:bodyPr wrap="square" rtlCol="0">
            <a:spAutoFit/>
          </a:bodyPr>
          <a:lstStyle/>
          <a:p>
            <a:pPr algn="ctr"/>
            <a:r>
              <a:rPr lang="en-US" b="1" dirty="0">
                <a:solidFill>
                  <a:srgbClr val="00B050"/>
                </a:solidFill>
              </a:rPr>
              <a:t>Design Summary and Total Combinational Delay Using Carry Look Ahead Adder</a:t>
            </a:r>
            <a:endParaRPr lang="en-IN" b="1" dirty="0">
              <a:solidFill>
                <a:srgbClr val="00B050"/>
              </a:solidFill>
            </a:endParaRPr>
          </a:p>
        </p:txBody>
      </p:sp>
      <p:sp>
        <p:nvSpPr>
          <p:cNvPr id="5" name="TextBox 4">
            <a:extLst>
              <a:ext uri="{FF2B5EF4-FFF2-40B4-BE49-F238E27FC236}">
                <a16:creationId xmlns:a16="http://schemas.microsoft.com/office/drawing/2014/main" id="{7709F334-743B-0862-C5A1-FE0EE22A8D6E}"/>
              </a:ext>
            </a:extLst>
          </p:cNvPr>
          <p:cNvSpPr txBox="1"/>
          <p:nvPr/>
        </p:nvSpPr>
        <p:spPr>
          <a:xfrm>
            <a:off x="4572001" y="4648929"/>
            <a:ext cx="4482244" cy="923330"/>
          </a:xfrm>
          <a:prstGeom prst="rect">
            <a:avLst/>
          </a:prstGeom>
          <a:noFill/>
        </p:spPr>
        <p:txBody>
          <a:bodyPr wrap="square" rtlCol="0">
            <a:spAutoFit/>
          </a:bodyPr>
          <a:lstStyle/>
          <a:p>
            <a:pPr algn="ctr"/>
            <a:r>
              <a:rPr lang="en-US" b="1" dirty="0">
                <a:solidFill>
                  <a:srgbClr val="00B050"/>
                </a:solidFill>
              </a:rPr>
              <a:t>Design Summary and Total Combinational Delay Using Parallel Adder</a:t>
            </a:r>
            <a:endParaRPr lang="en-IN" b="1" dirty="0">
              <a:solidFill>
                <a:srgbClr val="00B050"/>
              </a:solidFill>
            </a:endParaRPr>
          </a:p>
        </p:txBody>
      </p:sp>
      <p:pic>
        <p:nvPicPr>
          <p:cNvPr id="7" name="Picture 6">
            <a:extLst>
              <a:ext uri="{FF2B5EF4-FFF2-40B4-BE49-F238E27FC236}">
                <a16:creationId xmlns:a16="http://schemas.microsoft.com/office/drawing/2014/main" id="{BBEF2197-CE44-6B18-5A22-3C2ED63ABED8}"/>
              </a:ext>
            </a:extLst>
          </p:cNvPr>
          <p:cNvPicPr>
            <a:picLocks noChangeAspect="1"/>
          </p:cNvPicPr>
          <p:nvPr/>
        </p:nvPicPr>
        <p:blipFill rotWithShape="1">
          <a:blip r:embed="rId2">
            <a:extLst>
              <a:ext uri="{28A0092B-C50C-407E-A947-70E740481C1C}">
                <a14:useLocalDpi xmlns:a14="http://schemas.microsoft.com/office/drawing/2010/main" val="0"/>
              </a:ext>
            </a:extLst>
          </a:blip>
          <a:srcRect l="44488" t="10756" r="12988" b="33201"/>
          <a:stretch/>
        </p:blipFill>
        <p:spPr>
          <a:xfrm>
            <a:off x="0" y="30851"/>
            <a:ext cx="4572000" cy="4406261"/>
          </a:xfrm>
          <a:prstGeom prst="rect">
            <a:avLst/>
          </a:prstGeom>
        </p:spPr>
      </p:pic>
      <p:pic>
        <p:nvPicPr>
          <p:cNvPr id="9" name="Picture 8">
            <a:extLst>
              <a:ext uri="{FF2B5EF4-FFF2-40B4-BE49-F238E27FC236}">
                <a16:creationId xmlns:a16="http://schemas.microsoft.com/office/drawing/2014/main" id="{BAB5D40A-5877-007B-4FC7-893840281299}"/>
              </a:ext>
            </a:extLst>
          </p:cNvPr>
          <p:cNvPicPr>
            <a:picLocks noChangeAspect="1"/>
          </p:cNvPicPr>
          <p:nvPr/>
        </p:nvPicPr>
        <p:blipFill rotWithShape="1">
          <a:blip r:embed="rId3">
            <a:extLst>
              <a:ext uri="{28A0092B-C50C-407E-A947-70E740481C1C}">
                <a14:useLocalDpi xmlns:a14="http://schemas.microsoft.com/office/drawing/2010/main" val="0"/>
              </a:ext>
            </a:extLst>
          </a:blip>
          <a:srcRect l="45445" t="10756" r="8538" b="33200"/>
          <a:stretch/>
        </p:blipFill>
        <p:spPr>
          <a:xfrm>
            <a:off x="4482244" y="30851"/>
            <a:ext cx="4410236" cy="4406260"/>
          </a:xfrm>
          <a:prstGeom prst="rect">
            <a:avLst/>
          </a:prstGeom>
        </p:spPr>
      </p:pic>
    </p:spTree>
    <p:extLst>
      <p:ext uri="{BB962C8B-B14F-4D97-AF65-F5344CB8AC3E}">
        <p14:creationId xmlns:p14="http://schemas.microsoft.com/office/powerpoint/2010/main" val="24343698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094F38-BA4A-E31C-AC9B-B08557EF14E8}"/>
              </a:ext>
            </a:extLst>
          </p:cNvPr>
          <p:cNvSpPr txBox="1"/>
          <p:nvPr/>
        </p:nvSpPr>
        <p:spPr>
          <a:xfrm>
            <a:off x="1907704" y="1772816"/>
            <a:ext cx="6480720" cy="2739211"/>
          </a:xfrm>
          <a:prstGeom prst="rect">
            <a:avLst/>
          </a:prstGeom>
          <a:noFill/>
        </p:spPr>
        <p:txBody>
          <a:bodyPr wrap="square" rtlCol="0">
            <a:spAutoFit/>
          </a:bodyPr>
          <a:lstStyle/>
          <a:p>
            <a:pPr algn="ctr"/>
            <a:r>
              <a:rPr lang="en-IN" sz="2800" b="1" u="sng" dirty="0">
                <a:solidFill>
                  <a:srgbClr val="FF0000"/>
                </a:solidFill>
              </a:rPr>
              <a:t>Conclusion</a:t>
            </a:r>
          </a:p>
          <a:p>
            <a:pPr algn="just"/>
            <a:r>
              <a:rPr lang="en-US" sz="2400" dirty="0"/>
              <a:t>It can be concluded that Vedic Multiplier is superior in all respect like speed, delay, complexity. Ancient Indian Vedic Mathematics gives efficient algorithms or formula for multiplication which increase the speed of devices</a:t>
            </a:r>
            <a:endParaRPr lang="en-IN" sz="2400" dirty="0"/>
          </a:p>
        </p:txBody>
      </p:sp>
    </p:spTree>
    <p:extLst>
      <p:ext uri="{BB962C8B-B14F-4D97-AF65-F5344CB8AC3E}">
        <p14:creationId xmlns:p14="http://schemas.microsoft.com/office/powerpoint/2010/main" val="28371406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04485D-49F7-36B4-4C16-BCCA4A5011D8}"/>
              </a:ext>
            </a:extLst>
          </p:cNvPr>
          <p:cNvSpPr txBox="1"/>
          <p:nvPr/>
        </p:nvSpPr>
        <p:spPr>
          <a:xfrm>
            <a:off x="2051720" y="1782395"/>
            <a:ext cx="6120680" cy="3293209"/>
          </a:xfrm>
          <a:prstGeom prst="rect">
            <a:avLst/>
          </a:prstGeom>
          <a:noFill/>
        </p:spPr>
        <p:txBody>
          <a:bodyPr wrap="square">
            <a:spAutoFit/>
          </a:bodyPr>
          <a:lstStyle/>
          <a:p>
            <a:pPr algn="ctr"/>
            <a:r>
              <a:rPr lang="en-IN" sz="2800" b="1" u="sng" dirty="0">
                <a:solidFill>
                  <a:srgbClr val="FF0000"/>
                </a:solidFill>
              </a:rPr>
              <a:t>Reference</a:t>
            </a:r>
          </a:p>
          <a:p>
            <a:endParaRPr lang="en-IN" dirty="0"/>
          </a:p>
          <a:p>
            <a:pPr marL="285750" indent="-285750">
              <a:buFont typeface="Arial" panose="020B0604020202020204" pitchFamily="34" charset="0"/>
              <a:buChar char="•"/>
            </a:pPr>
            <a:r>
              <a:rPr lang="en-IN" dirty="0">
                <a:solidFill>
                  <a:srgbClr val="0070C0"/>
                </a:solidFill>
              </a:rPr>
              <a:t>VLSI Class notes</a:t>
            </a:r>
          </a:p>
          <a:p>
            <a:endParaRPr lang="en-IN" dirty="0"/>
          </a:p>
          <a:p>
            <a:pPr marL="285750" indent="-285750">
              <a:buFont typeface="Arial" panose="020B0604020202020204" pitchFamily="34" charset="0"/>
              <a:buChar char="•"/>
            </a:pPr>
            <a:r>
              <a:rPr lang="en-IN" dirty="0">
                <a:solidFill>
                  <a:srgbClr val="0070C0"/>
                </a:solidFill>
                <a:hlinkClick r:id="rId3">
                  <a:extLst>
                    <a:ext uri="{A12FA001-AC4F-418D-AE19-62706E023703}">
                      <ahyp:hlinkClr xmlns:ahyp="http://schemas.microsoft.com/office/drawing/2018/hyperlinkcolor" val="tx"/>
                    </a:ext>
                  </a:extLst>
                </a:hlinkClick>
              </a:rPr>
              <a:t>https://www.semanticscholar.org/paper/Design-of-Vedic-multiplier-using-Urdhva-Tiryagbhyam-Sutra/29e50274fddab42ec935af57a39aac92080c9e6c</a:t>
            </a:r>
            <a:endParaRPr lang="en-IN" dirty="0">
              <a:solidFill>
                <a:srgbClr val="0070C0"/>
              </a:solidFill>
            </a:endParaRP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solidFill>
                  <a:srgbClr val="0070C0"/>
                </a:solidFill>
                <a:hlinkClick r:id="rId4">
                  <a:extLst>
                    <a:ext uri="{A12FA001-AC4F-418D-AE19-62706E023703}">
                      <ahyp:hlinkClr xmlns:ahyp="http://schemas.microsoft.com/office/drawing/2018/hyperlinkcolor" val="tx"/>
                    </a:ext>
                  </a:extLst>
                </a:hlinkClick>
              </a:rPr>
              <a:t>https://www.ijariit.com/manuscripts/v5i3/V5I3-1340.pdf</a:t>
            </a:r>
            <a:endParaRPr lang="en-IN" dirty="0">
              <a:solidFill>
                <a:srgbClr val="0070C0"/>
              </a:solidFill>
            </a:endParaRPr>
          </a:p>
          <a:p>
            <a:pPr marL="285750" indent="-285750">
              <a:buFont typeface="Arial" panose="020B0604020202020204" pitchFamily="34" charset="0"/>
              <a:buChar char="•"/>
            </a:pPr>
            <a:endParaRPr lang="en-IN" dirty="0">
              <a:solidFill>
                <a:srgbClr val="0070C0"/>
              </a:solidFill>
            </a:endParaRPr>
          </a:p>
          <a:p>
            <a:pPr marL="285750" indent="-285750">
              <a:buFont typeface="Arial" panose="020B0604020202020204" pitchFamily="34" charset="0"/>
              <a:buChar char="•"/>
            </a:pPr>
            <a:r>
              <a:rPr lang="en-IN" dirty="0">
                <a:solidFill>
                  <a:srgbClr val="0070C0"/>
                </a:solidFill>
              </a:rPr>
              <a:t>https://ijarsct.co.in/Paper1912.pdf</a:t>
            </a:r>
          </a:p>
        </p:txBody>
      </p:sp>
    </p:spTree>
    <p:extLst>
      <p:ext uri="{BB962C8B-B14F-4D97-AF65-F5344CB8AC3E}">
        <p14:creationId xmlns:p14="http://schemas.microsoft.com/office/powerpoint/2010/main" val="42649284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6A01AE-CE90-7F36-D5D9-9FC5CC85CA29}"/>
              </a:ext>
            </a:extLst>
          </p:cNvPr>
          <p:cNvSpPr/>
          <p:nvPr/>
        </p:nvSpPr>
        <p:spPr>
          <a:xfrm rot="20561220">
            <a:off x="1583008" y="2367172"/>
            <a:ext cx="6238759" cy="1200329"/>
          </a:xfrm>
          <a:prstGeom prst="rect">
            <a:avLst/>
          </a:prstGeom>
          <a:solidFill>
            <a:schemeClr val="accent3">
              <a:lumMod val="65000"/>
            </a:schemeClr>
          </a:solidFill>
          <a:ln/>
        </p:spPr>
        <p:style>
          <a:lnRef idx="1">
            <a:schemeClr val="dk1"/>
          </a:lnRef>
          <a:fillRef idx="2">
            <a:schemeClr val="dk1"/>
          </a:fillRef>
          <a:effectRef idx="1">
            <a:schemeClr val="dk1"/>
          </a:effectRef>
          <a:fontRef idx="minor">
            <a:schemeClr val="dk1"/>
          </a:fontRef>
        </p:style>
        <p:txBody>
          <a:bodyPr wrap="none" lIns="91440" tIns="45720" rIns="91440" bIns="45720">
            <a:spAutoFit/>
          </a:bodyPr>
          <a:lstStyle/>
          <a:p>
            <a:r>
              <a:rPr lang="en-US" sz="7200" b="0" cap="none" spc="0" dirty="0">
                <a:ln w="0"/>
                <a:solidFill>
                  <a:schemeClr val="bg1"/>
                </a:solidFill>
                <a:effectLst>
                  <a:outerShdw blurRad="38100" dist="25400" dir="5400000" algn="ctr" rotWithShape="0">
                    <a:srgbClr val="6E747A">
                      <a:alpha val="43000"/>
                    </a:srgbClr>
                  </a:outerShdw>
                </a:effectLst>
              </a:rPr>
              <a:t>Thank You...…</a:t>
            </a:r>
          </a:p>
        </p:txBody>
      </p:sp>
    </p:spTree>
    <p:extLst>
      <p:ext uri="{BB962C8B-B14F-4D97-AF65-F5344CB8AC3E}">
        <p14:creationId xmlns:p14="http://schemas.microsoft.com/office/powerpoint/2010/main" val="3654142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47FDC42-B768-339D-60C8-830F55E7C142}"/>
              </a:ext>
            </a:extLst>
          </p:cNvPr>
          <p:cNvSpPr txBox="1"/>
          <p:nvPr/>
        </p:nvSpPr>
        <p:spPr>
          <a:xfrm>
            <a:off x="1907704" y="1859339"/>
            <a:ext cx="6552728" cy="4216539"/>
          </a:xfrm>
          <a:prstGeom prst="rect">
            <a:avLst/>
          </a:prstGeom>
          <a:noFill/>
        </p:spPr>
        <p:txBody>
          <a:bodyPr wrap="square">
            <a:spAutoFit/>
          </a:bodyPr>
          <a:lstStyle/>
          <a:p>
            <a:pPr algn="just"/>
            <a:r>
              <a:rPr lang="en-IN" sz="2800" b="1" u="sng" dirty="0">
                <a:solidFill>
                  <a:srgbClr val="0070C0"/>
                </a:solidFill>
                <a:latin typeface="Algerian" panose="04020705040A02060702" pitchFamily="82" charset="0"/>
              </a:rPr>
              <a:t>Abstract</a:t>
            </a:r>
          </a:p>
          <a:p>
            <a:pPr algn="just"/>
            <a:r>
              <a:rPr lang="en-IN" sz="2000" dirty="0"/>
              <a:t>The need of high speed multiplier is increasing as  the need of high speed processors are increasing. A  Multiplier is one of the key hardware blocks in most of the  fast processing systems which is not only a high delay block  but also a major source of power dissipation. A conventional  processor requires substantially more hardware resources  and processing time in the multiplication operation, rather  than addition and subtraction. We are describes about  the design of 4-bit, multiplier using  ancient Vedic mathematics which helps in delay and power  reduction. Simulation is done in Xilinx 14.7 software .</a:t>
            </a:r>
          </a:p>
        </p:txBody>
      </p:sp>
    </p:spTree>
    <p:extLst>
      <p:ext uri="{BB962C8B-B14F-4D97-AF65-F5344CB8AC3E}">
        <p14:creationId xmlns:p14="http://schemas.microsoft.com/office/powerpoint/2010/main" val="1955012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54A585-6E72-D6CB-C25B-F1C4746905ED}"/>
              </a:ext>
            </a:extLst>
          </p:cNvPr>
          <p:cNvSpPr txBox="1"/>
          <p:nvPr/>
        </p:nvSpPr>
        <p:spPr>
          <a:xfrm>
            <a:off x="1907704" y="632879"/>
            <a:ext cx="6048672" cy="2616101"/>
          </a:xfrm>
          <a:prstGeom prst="rect">
            <a:avLst/>
          </a:prstGeom>
          <a:noFill/>
        </p:spPr>
        <p:txBody>
          <a:bodyPr wrap="square" rtlCol="0">
            <a:spAutoFit/>
          </a:bodyPr>
          <a:lstStyle/>
          <a:p>
            <a:pPr algn="just"/>
            <a:r>
              <a:rPr lang="en-IN" sz="2400" b="1" u="sng" dirty="0">
                <a:solidFill>
                  <a:srgbClr val="00B050"/>
                </a:solidFill>
              </a:rPr>
              <a:t>Introduction of Vedic multiplier</a:t>
            </a:r>
          </a:p>
          <a:p>
            <a:pPr algn="just"/>
            <a:r>
              <a:rPr lang="en-US" sz="2000" dirty="0"/>
              <a:t>The word “Vedic” is derived from the word  “Veda” which means the store-house of all knowledge.  Vedic Mathematics is an ancient system of mathematics  existed in India.</a:t>
            </a:r>
          </a:p>
          <a:p>
            <a:pPr algn="just"/>
            <a:r>
              <a:rPr lang="en-US" sz="2000" dirty="0"/>
              <a:t>Vedic multiplier is proposed  using </a:t>
            </a:r>
            <a:r>
              <a:rPr lang="en-US" sz="2000" dirty="0" err="1"/>
              <a:t>Urdhva</a:t>
            </a:r>
            <a:r>
              <a:rPr lang="en-US" sz="2000" dirty="0"/>
              <a:t> </a:t>
            </a:r>
            <a:r>
              <a:rPr lang="en-US" sz="2000" dirty="0" err="1"/>
              <a:t>Tiryagbhyam</a:t>
            </a:r>
            <a:r>
              <a:rPr lang="en-US" sz="2000" dirty="0"/>
              <a:t> Sutra which is simple and increases  the speed by computing partial products in parallel</a:t>
            </a:r>
          </a:p>
        </p:txBody>
      </p:sp>
      <p:grpSp>
        <p:nvGrpSpPr>
          <p:cNvPr id="13" name="Group 12">
            <a:extLst>
              <a:ext uri="{FF2B5EF4-FFF2-40B4-BE49-F238E27FC236}">
                <a16:creationId xmlns:a16="http://schemas.microsoft.com/office/drawing/2014/main" id="{D567D44C-A6D2-2A96-3837-46EA5C1C2855}"/>
              </a:ext>
            </a:extLst>
          </p:cNvPr>
          <p:cNvGrpSpPr/>
          <p:nvPr/>
        </p:nvGrpSpPr>
        <p:grpSpPr>
          <a:xfrm>
            <a:off x="3347864" y="3429000"/>
            <a:ext cx="2448272" cy="1477328"/>
            <a:chOff x="3707904" y="3429000"/>
            <a:chExt cx="2448272" cy="1477328"/>
          </a:xfrm>
        </p:grpSpPr>
        <p:sp>
          <p:nvSpPr>
            <p:cNvPr id="3" name="TextBox 2">
              <a:extLst>
                <a:ext uri="{FF2B5EF4-FFF2-40B4-BE49-F238E27FC236}">
                  <a16:creationId xmlns:a16="http://schemas.microsoft.com/office/drawing/2014/main" id="{718EECF9-03C4-13AD-8E80-225C2F95885F}"/>
                </a:ext>
              </a:extLst>
            </p:cNvPr>
            <p:cNvSpPr txBox="1"/>
            <p:nvPr/>
          </p:nvSpPr>
          <p:spPr>
            <a:xfrm>
              <a:off x="3707904" y="3429000"/>
              <a:ext cx="2448272" cy="1477328"/>
            </a:xfrm>
            <a:prstGeom prst="rect">
              <a:avLst/>
            </a:prstGeom>
            <a:noFill/>
          </p:spPr>
          <p:txBody>
            <a:bodyPr wrap="square" rtlCol="0">
              <a:spAutoFit/>
            </a:bodyPr>
            <a:lstStyle/>
            <a:p>
              <a:r>
                <a:rPr lang="en-IN" dirty="0"/>
                <a:t>A1		A0</a:t>
              </a:r>
            </a:p>
            <a:p>
              <a:endParaRPr lang="en-IN" dirty="0"/>
            </a:p>
            <a:p>
              <a:endParaRPr lang="en-IN" dirty="0"/>
            </a:p>
            <a:p>
              <a:endParaRPr lang="en-IN" dirty="0"/>
            </a:p>
            <a:p>
              <a:r>
                <a:rPr lang="en-IN" dirty="0"/>
                <a:t>B1		B0</a:t>
              </a:r>
            </a:p>
          </p:txBody>
        </p:sp>
        <p:cxnSp>
          <p:nvCxnSpPr>
            <p:cNvPr id="5" name="Straight Connector 4">
              <a:extLst>
                <a:ext uri="{FF2B5EF4-FFF2-40B4-BE49-F238E27FC236}">
                  <a16:creationId xmlns:a16="http://schemas.microsoft.com/office/drawing/2014/main" id="{25A455A8-4A47-236E-0E29-E8DB0951411C}"/>
                </a:ext>
              </a:extLst>
            </p:cNvPr>
            <p:cNvCxnSpPr/>
            <p:nvPr/>
          </p:nvCxnSpPr>
          <p:spPr bwMode="auto">
            <a:xfrm>
              <a:off x="5796136" y="3861048"/>
              <a:ext cx="0" cy="648072"/>
            </a:xfrm>
            <a:prstGeom prst="line">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6" name="Straight Connector 5">
              <a:extLst>
                <a:ext uri="{FF2B5EF4-FFF2-40B4-BE49-F238E27FC236}">
                  <a16:creationId xmlns:a16="http://schemas.microsoft.com/office/drawing/2014/main" id="{7876BD16-2CA7-7A7F-EC4B-4C44E5A64185}"/>
                </a:ext>
              </a:extLst>
            </p:cNvPr>
            <p:cNvCxnSpPr/>
            <p:nvPr/>
          </p:nvCxnSpPr>
          <p:spPr bwMode="auto">
            <a:xfrm>
              <a:off x="3923928" y="3861048"/>
              <a:ext cx="0" cy="648072"/>
            </a:xfrm>
            <a:prstGeom prst="line">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7" name="Straight Connector 6">
              <a:extLst>
                <a:ext uri="{FF2B5EF4-FFF2-40B4-BE49-F238E27FC236}">
                  <a16:creationId xmlns:a16="http://schemas.microsoft.com/office/drawing/2014/main" id="{7F81F12F-48A4-CCAF-993D-2179C5978510}"/>
                </a:ext>
              </a:extLst>
            </p:cNvPr>
            <p:cNvCxnSpPr>
              <a:cxnSpLocks/>
            </p:cNvCxnSpPr>
            <p:nvPr/>
          </p:nvCxnSpPr>
          <p:spPr bwMode="auto">
            <a:xfrm flipH="1">
              <a:off x="4139953" y="3789040"/>
              <a:ext cx="1480356" cy="792088"/>
            </a:xfrm>
            <a:prstGeom prst="line">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8" name="Straight Connector 7">
              <a:extLst>
                <a:ext uri="{FF2B5EF4-FFF2-40B4-BE49-F238E27FC236}">
                  <a16:creationId xmlns:a16="http://schemas.microsoft.com/office/drawing/2014/main" id="{C2A512BB-E0AD-77C6-DCD7-88E910621A58}"/>
                </a:ext>
              </a:extLst>
            </p:cNvPr>
            <p:cNvCxnSpPr>
              <a:cxnSpLocks/>
            </p:cNvCxnSpPr>
            <p:nvPr/>
          </p:nvCxnSpPr>
          <p:spPr bwMode="auto">
            <a:xfrm>
              <a:off x="4076328" y="3861048"/>
              <a:ext cx="1543981" cy="648072"/>
            </a:xfrm>
            <a:prstGeom prst="line">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grpSp>
      <p:sp>
        <p:nvSpPr>
          <p:cNvPr id="14" name="TextBox 13">
            <a:extLst>
              <a:ext uri="{FF2B5EF4-FFF2-40B4-BE49-F238E27FC236}">
                <a16:creationId xmlns:a16="http://schemas.microsoft.com/office/drawing/2014/main" id="{FA7E28E9-4B32-D18A-234D-6458BD28F779}"/>
              </a:ext>
            </a:extLst>
          </p:cNvPr>
          <p:cNvSpPr txBox="1"/>
          <p:nvPr/>
        </p:nvSpPr>
        <p:spPr>
          <a:xfrm>
            <a:off x="3347864" y="5153710"/>
            <a:ext cx="2448272" cy="369332"/>
          </a:xfrm>
          <a:prstGeom prst="rect">
            <a:avLst/>
          </a:prstGeom>
          <a:noFill/>
        </p:spPr>
        <p:txBody>
          <a:bodyPr wrap="square" rtlCol="0">
            <a:spAutoFit/>
          </a:bodyPr>
          <a:lstStyle/>
          <a:p>
            <a:r>
              <a:rPr lang="en-IN" dirty="0"/>
              <a:t>2 bit Vedic multiplier</a:t>
            </a:r>
          </a:p>
        </p:txBody>
      </p:sp>
    </p:spTree>
    <p:extLst>
      <p:ext uri="{BB962C8B-B14F-4D97-AF65-F5344CB8AC3E}">
        <p14:creationId xmlns:p14="http://schemas.microsoft.com/office/powerpoint/2010/main" val="1972333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5AC4FA3-4F79-09BD-9C25-17C1DEBC2B4C}"/>
              </a:ext>
            </a:extLst>
          </p:cNvPr>
          <p:cNvSpPr txBox="1"/>
          <p:nvPr/>
        </p:nvSpPr>
        <p:spPr>
          <a:xfrm>
            <a:off x="1907704" y="2305615"/>
            <a:ext cx="6552728" cy="2308324"/>
          </a:xfrm>
          <a:prstGeom prst="rect">
            <a:avLst/>
          </a:prstGeom>
          <a:noFill/>
        </p:spPr>
        <p:txBody>
          <a:bodyPr wrap="square" rtlCol="0">
            <a:spAutoFit/>
          </a:bodyPr>
          <a:lstStyle/>
          <a:p>
            <a:pPr algn="just"/>
            <a:r>
              <a:rPr lang="en-US" sz="3200" b="1" u="sng" dirty="0">
                <a:solidFill>
                  <a:srgbClr val="FF0000"/>
                </a:solidFill>
              </a:rPr>
              <a:t>Objective</a:t>
            </a:r>
          </a:p>
          <a:p>
            <a:pPr algn="just"/>
            <a:r>
              <a:rPr lang="en-US" sz="2800" dirty="0"/>
              <a:t>There are many ways of 4 bit multiplier but we can reduce the time, power consumption and space by using Vedic formula.</a:t>
            </a:r>
            <a:endParaRPr lang="en-IN" sz="2800" dirty="0"/>
          </a:p>
        </p:txBody>
      </p:sp>
    </p:spTree>
    <p:extLst>
      <p:ext uri="{BB962C8B-B14F-4D97-AF65-F5344CB8AC3E}">
        <p14:creationId xmlns:p14="http://schemas.microsoft.com/office/powerpoint/2010/main" val="24567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Xilinx ISE Design Suite 14.7 Installation - YouTube">
            <a:extLst>
              <a:ext uri="{FF2B5EF4-FFF2-40B4-BE49-F238E27FC236}">
                <a16:creationId xmlns:a16="http://schemas.microsoft.com/office/drawing/2014/main" id="{10745201-C6B3-A88B-3393-377641CCC1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226" t="14857" r="23226" b="15144"/>
          <a:stretch/>
        </p:blipFill>
        <p:spPr bwMode="auto">
          <a:xfrm>
            <a:off x="0" y="0"/>
            <a:ext cx="9144000" cy="69137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5479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AC5F10A-FBBB-DBE1-3BD9-C8BD2633C0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9392"/>
            <a:ext cx="9144000" cy="6957392"/>
          </a:xfrm>
          <a:prstGeom prst="rect">
            <a:avLst/>
          </a:prstGeom>
        </p:spPr>
      </p:pic>
    </p:spTree>
    <p:extLst>
      <p:ext uri="{BB962C8B-B14F-4D97-AF65-F5344CB8AC3E}">
        <p14:creationId xmlns:p14="http://schemas.microsoft.com/office/powerpoint/2010/main" val="88538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4A6815F-1B32-5B71-AE52-3B727C7274A8}"/>
              </a:ext>
            </a:extLst>
          </p:cNvPr>
          <p:cNvSpPr txBox="1"/>
          <p:nvPr/>
        </p:nvSpPr>
        <p:spPr>
          <a:xfrm>
            <a:off x="2054921" y="548680"/>
            <a:ext cx="6048672" cy="1754326"/>
          </a:xfrm>
          <a:prstGeom prst="rect">
            <a:avLst/>
          </a:prstGeom>
          <a:noFill/>
        </p:spPr>
        <p:txBody>
          <a:bodyPr wrap="square" rtlCol="0">
            <a:spAutoFit/>
          </a:bodyPr>
          <a:lstStyle/>
          <a:p>
            <a:pPr algn="just"/>
            <a:r>
              <a:rPr lang="en-IN" sz="2800" b="1" u="sng" dirty="0">
                <a:solidFill>
                  <a:schemeClr val="accent2"/>
                </a:solidFill>
              </a:rPr>
              <a:t>4 bit Vedic multiplier</a:t>
            </a:r>
          </a:p>
          <a:p>
            <a:pPr algn="just"/>
            <a:r>
              <a:rPr lang="en-US" sz="2000" dirty="0"/>
              <a:t>To do 4 bit Vedic Multiplier we will need 2 Bit Vedic Multiplier first as we will be doing Structure Programming. And before that we have to do 2 bit multiplier</a:t>
            </a:r>
          </a:p>
        </p:txBody>
      </p:sp>
      <p:pic>
        <p:nvPicPr>
          <p:cNvPr id="6" name="Picture 5">
            <a:extLst>
              <a:ext uri="{FF2B5EF4-FFF2-40B4-BE49-F238E27FC236}">
                <a16:creationId xmlns:a16="http://schemas.microsoft.com/office/drawing/2014/main" id="{07339929-EE4A-2A89-5DBF-443CB84D5B36}"/>
              </a:ext>
            </a:extLst>
          </p:cNvPr>
          <p:cNvPicPr>
            <a:picLocks noChangeAspect="1"/>
          </p:cNvPicPr>
          <p:nvPr/>
        </p:nvPicPr>
        <p:blipFill>
          <a:blip r:embed="rId2"/>
          <a:stretch>
            <a:fillRect/>
          </a:stretch>
        </p:blipFill>
        <p:spPr>
          <a:xfrm>
            <a:off x="1766889" y="4150056"/>
            <a:ext cx="6408712" cy="2664297"/>
          </a:xfrm>
          <a:prstGeom prst="rect">
            <a:avLst/>
          </a:prstGeom>
        </p:spPr>
      </p:pic>
      <p:sp>
        <p:nvSpPr>
          <p:cNvPr id="7" name="TextBox 6">
            <a:extLst>
              <a:ext uri="{FF2B5EF4-FFF2-40B4-BE49-F238E27FC236}">
                <a16:creationId xmlns:a16="http://schemas.microsoft.com/office/drawing/2014/main" id="{8FB27A3E-DF7E-5239-47C4-5CF50408B3AF}"/>
              </a:ext>
            </a:extLst>
          </p:cNvPr>
          <p:cNvSpPr txBox="1"/>
          <p:nvPr/>
        </p:nvSpPr>
        <p:spPr>
          <a:xfrm>
            <a:off x="1838897" y="2911848"/>
            <a:ext cx="6264696" cy="1200329"/>
          </a:xfrm>
          <a:prstGeom prst="rect">
            <a:avLst/>
          </a:prstGeom>
          <a:noFill/>
        </p:spPr>
        <p:txBody>
          <a:bodyPr wrap="square" rtlCol="0">
            <a:spAutoFit/>
          </a:bodyPr>
          <a:lstStyle/>
          <a:p>
            <a:r>
              <a:rPr lang="en-IN" sz="2400" b="1" u="sng" dirty="0">
                <a:solidFill>
                  <a:schemeClr val="accent1"/>
                </a:solidFill>
              </a:rPr>
              <a:t>These are the step of Vedic multiplication</a:t>
            </a:r>
          </a:p>
          <a:p>
            <a:endParaRPr lang="en-IN" sz="2400" b="1" dirty="0">
              <a:solidFill>
                <a:srgbClr val="FF0000"/>
              </a:solidFill>
            </a:endParaRPr>
          </a:p>
          <a:p>
            <a:r>
              <a:rPr lang="en-IN" sz="2400" b="1" dirty="0">
                <a:solidFill>
                  <a:srgbClr val="FF0000"/>
                </a:solidFill>
              </a:rPr>
              <a:t>Step1			Step2		       Step3</a:t>
            </a:r>
          </a:p>
        </p:txBody>
      </p:sp>
    </p:spTree>
    <p:extLst>
      <p:ext uri="{BB962C8B-B14F-4D97-AF65-F5344CB8AC3E}">
        <p14:creationId xmlns:p14="http://schemas.microsoft.com/office/powerpoint/2010/main" val="3598116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1BD4726B-E232-B40D-43FD-43402267381C}"/>
              </a:ext>
            </a:extLst>
          </p:cNvPr>
          <p:cNvGrpSpPr/>
          <p:nvPr/>
        </p:nvGrpSpPr>
        <p:grpSpPr>
          <a:xfrm>
            <a:off x="1691680" y="1844824"/>
            <a:ext cx="6966774" cy="2880320"/>
            <a:chOff x="1709682" y="836712"/>
            <a:chExt cx="6966774" cy="2880320"/>
          </a:xfrm>
        </p:grpSpPr>
        <p:sp>
          <p:nvSpPr>
            <p:cNvPr id="12" name="TextBox 11">
              <a:extLst>
                <a:ext uri="{FF2B5EF4-FFF2-40B4-BE49-F238E27FC236}">
                  <a16:creationId xmlns:a16="http://schemas.microsoft.com/office/drawing/2014/main" id="{1833889C-E600-197F-4788-A249C1E8F4F4}"/>
                </a:ext>
              </a:extLst>
            </p:cNvPr>
            <p:cNvSpPr txBox="1"/>
            <p:nvPr/>
          </p:nvSpPr>
          <p:spPr>
            <a:xfrm>
              <a:off x="3887924" y="836712"/>
              <a:ext cx="1386154" cy="923330"/>
            </a:xfrm>
            <a:prstGeom prst="rect">
              <a:avLst/>
            </a:prstGeom>
            <a:noFill/>
          </p:spPr>
          <p:txBody>
            <a:bodyPr wrap="square" rtlCol="0">
              <a:spAutoFit/>
            </a:bodyPr>
            <a:lstStyle/>
            <a:p>
              <a:r>
                <a:rPr lang="en-IN" dirty="0"/>
                <a:t>1	1</a:t>
              </a:r>
            </a:p>
            <a:p>
              <a:pPr marL="342900" indent="-342900">
                <a:buAutoNum type="arabicPlain"/>
              </a:pPr>
              <a:endParaRPr lang="en-IN" dirty="0"/>
            </a:p>
            <a:p>
              <a:r>
                <a:rPr lang="en-IN" dirty="0"/>
                <a:t>1	1</a:t>
              </a:r>
            </a:p>
          </p:txBody>
        </p:sp>
        <p:cxnSp>
          <p:nvCxnSpPr>
            <p:cNvPr id="14" name="Straight Connector 13">
              <a:extLst>
                <a:ext uri="{FF2B5EF4-FFF2-40B4-BE49-F238E27FC236}">
                  <a16:creationId xmlns:a16="http://schemas.microsoft.com/office/drawing/2014/main" id="{969F819A-6CF6-3046-D9CD-9EABD328D568}"/>
                </a:ext>
              </a:extLst>
            </p:cNvPr>
            <p:cNvCxnSpPr/>
            <p:nvPr/>
          </p:nvCxnSpPr>
          <p:spPr bwMode="auto">
            <a:xfrm>
              <a:off x="3563888" y="1844824"/>
              <a:ext cx="2016224" cy="0"/>
            </a:xfrm>
            <a:prstGeom prst="line">
              <a:avLst/>
            </a:prstGeom>
            <a:solidFill>
              <a:srgbClr val="00B8FF"/>
            </a:solidFill>
            <a:ln w="9525" cap="flat" cmpd="sng" algn="ctr">
              <a:solidFill>
                <a:schemeClr val="tx1"/>
              </a:solidFill>
              <a:prstDash val="solid"/>
              <a:round/>
              <a:headEnd type="none" w="med" len="med"/>
              <a:tailEnd type="none" w="med" len="med"/>
            </a:ln>
            <a:effectLst/>
          </p:spPr>
        </p:cxnSp>
        <p:sp>
          <p:nvSpPr>
            <p:cNvPr id="15" name="Rectangle 14">
              <a:extLst>
                <a:ext uri="{FF2B5EF4-FFF2-40B4-BE49-F238E27FC236}">
                  <a16:creationId xmlns:a16="http://schemas.microsoft.com/office/drawing/2014/main" id="{8AC3E3FC-9E73-0AEE-B592-AA53822CE00A}"/>
                </a:ext>
              </a:extLst>
            </p:cNvPr>
            <p:cNvSpPr/>
            <p:nvPr/>
          </p:nvSpPr>
          <p:spPr bwMode="auto">
            <a:xfrm>
              <a:off x="6660232" y="1956341"/>
              <a:ext cx="2016224" cy="646331"/>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49263" fontAlgn="base" hangingPunct="0">
                <a:lnSpc>
                  <a:spcPct val="93000"/>
                </a:lnSpc>
                <a:spcBef>
                  <a:spcPct val="0"/>
                </a:spcBef>
                <a:spcAft>
                  <a:spcPct val="0"/>
                </a:spcAft>
                <a:buClr>
                  <a:srgbClr val="000000"/>
                </a:buClr>
                <a:buSzPct val="100000"/>
              </a:pPr>
              <a:r>
                <a:rPr lang="en-IN" dirty="0">
                  <a:solidFill>
                    <a:schemeClr val="tx1"/>
                  </a:solidFill>
                  <a:latin typeface="Arial" panose="020B0604020202020204" pitchFamily="34" charset="0"/>
                </a:rPr>
                <a:t>Step 1</a:t>
              </a:r>
            </a:p>
            <a:p>
              <a:pPr algn="ctr" defTabSz="449263" fontAlgn="base" hangingPunct="0">
                <a:lnSpc>
                  <a:spcPct val="93000"/>
                </a:lnSpc>
                <a:spcBef>
                  <a:spcPct val="0"/>
                </a:spcBef>
                <a:spcAft>
                  <a:spcPct val="0"/>
                </a:spcAft>
                <a:buClr>
                  <a:srgbClr val="000000"/>
                </a:buClr>
                <a:buSzPct val="100000"/>
              </a:pPr>
              <a:r>
                <a:rPr lang="en-IN" dirty="0">
                  <a:solidFill>
                    <a:schemeClr val="tx1"/>
                  </a:solidFill>
                  <a:latin typeface="Arial" panose="020B0604020202020204" pitchFamily="34" charset="0"/>
                </a:rPr>
                <a:t>1 x 1 = 1</a:t>
              </a:r>
            </a:p>
          </p:txBody>
        </p:sp>
        <p:sp>
          <p:nvSpPr>
            <p:cNvPr id="16" name="Rectangle 15">
              <a:extLst>
                <a:ext uri="{FF2B5EF4-FFF2-40B4-BE49-F238E27FC236}">
                  <a16:creationId xmlns:a16="http://schemas.microsoft.com/office/drawing/2014/main" id="{8E602F3F-ACE9-BC88-1CE5-8D343C9CDFE1}"/>
                </a:ext>
              </a:extLst>
            </p:cNvPr>
            <p:cNvSpPr/>
            <p:nvPr/>
          </p:nvSpPr>
          <p:spPr bwMode="auto">
            <a:xfrm>
              <a:off x="4184957" y="1956342"/>
              <a:ext cx="2178242" cy="646331"/>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49263" fontAlgn="base" hangingPunct="0">
                <a:lnSpc>
                  <a:spcPct val="93000"/>
                </a:lnSpc>
                <a:spcBef>
                  <a:spcPct val="0"/>
                </a:spcBef>
                <a:spcAft>
                  <a:spcPct val="0"/>
                </a:spcAft>
                <a:buClr>
                  <a:srgbClr val="000000"/>
                </a:buClr>
                <a:buSzPct val="100000"/>
              </a:pPr>
              <a:r>
                <a:rPr lang="en-IN" dirty="0">
                  <a:solidFill>
                    <a:schemeClr val="tx1"/>
                  </a:solidFill>
                  <a:latin typeface="Arial" panose="020B0604020202020204" pitchFamily="34" charset="0"/>
                </a:rPr>
                <a:t>Step 2</a:t>
              </a:r>
            </a:p>
            <a:p>
              <a:pPr algn="ctr" defTabSz="449263" fontAlgn="base" hangingPunct="0">
                <a:lnSpc>
                  <a:spcPct val="93000"/>
                </a:lnSpc>
                <a:spcBef>
                  <a:spcPct val="0"/>
                </a:spcBef>
                <a:spcAft>
                  <a:spcPct val="0"/>
                </a:spcAft>
                <a:buClr>
                  <a:srgbClr val="000000"/>
                </a:buClr>
                <a:buSzPct val="100000"/>
              </a:pPr>
              <a:r>
                <a:rPr lang="en-IN" dirty="0">
                  <a:solidFill>
                    <a:schemeClr val="tx1"/>
                  </a:solidFill>
                  <a:latin typeface="Arial" panose="020B0604020202020204" pitchFamily="34" charset="0"/>
                </a:rPr>
                <a:t>(1 x 1 + 1 x 1) = 10</a:t>
              </a:r>
            </a:p>
          </p:txBody>
        </p:sp>
        <p:sp>
          <p:nvSpPr>
            <p:cNvPr id="17" name="Rectangle 16">
              <a:extLst>
                <a:ext uri="{FF2B5EF4-FFF2-40B4-BE49-F238E27FC236}">
                  <a16:creationId xmlns:a16="http://schemas.microsoft.com/office/drawing/2014/main" id="{AE457291-7EFF-395F-51DA-C1DB17BE0751}"/>
                </a:ext>
              </a:extLst>
            </p:cNvPr>
            <p:cNvSpPr/>
            <p:nvPr/>
          </p:nvSpPr>
          <p:spPr bwMode="auto">
            <a:xfrm>
              <a:off x="1709682" y="1956342"/>
              <a:ext cx="2178242" cy="646331"/>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49263" fontAlgn="base" hangingPunct="0">
                <a:lnSpc>
                  <a:spcPct val="93000"/>
                </a:lnSpc>
                <a:spcBef>
                  <a:spcPct val="0"/>
                </a:spcBef>
                <a:spcAft>
                  <a:spcPct val="0"/>
                </a:spcAft>
                <a:buClr>
                  <a:srgbClr val="000000"/>
                </a:buClr>
                <a:buSzPct val="100000"/>
              </a:pPr>
              <a:r>
                <a:rPr lang="en-IN" dirty="0">
                  <a:solidFill>
                    <a:schemeClr val="tx1"/>
                  </a:solidFill>
                  <a:latin typeface="Arial" panose="020B0604020202020204" pitchFamily="34" charset="0"/>
                </a:rPr>
                <a:t>Step 3</a:t>
              </a:r>
            </a:p>
            <a:p>
              <a:pPr algn="ctr" defTabSz="449263" fontAlgn="base" hangingPunct="0">
                <a:lnSpc>
                  <a:spcPct val="93000"/>
                </a:lnSpc>
                <a:spcBef>
                  <a:spcPct val="0"/>
                </a:spcBef>
                <a:spcAft>
                  <a:spcPct val="0"/>
                </a:spcAft>
                <a:buClr>
                  <a:srgbClr val="000000"/>
                </a:buClr>
                <a:buSzPct val="100000"/>
              </a:pPr>
              <a:r>
                <a:rPr lang="en-IN" dirty="0">
                  <a:solidFill>
                    <a:schemeClr val="tx1"/>
                  </a:solidFill>
                  <a:latin typeface="Arial" panose="020B0604020202020204" pitchFamily="34" charset="0"/>
                </a:rPr>
                <a:t>(1 x 1 + 1 ) = 10</a:t>
              </a:r>
            </a:p>
          </p:txBody>
        </p:sp>
        <p:cxnSp>
          <p:nvCxnSpPr>
            <p:cNvPr id="18" name="Straight Connector 17">
              <a:extLst>
                <a:ext uri="{FF2B5EF4-FFF2-40B4-BE49-F238E27FC236}">
                  <a16:creationId xmlns:a16="http://schemas.microsoft.com/office/drawing/2014/main" id="{D3B0B4A0-FF90-7716-3054-3806F313FB03}"/>
                </a:ext>
              </a:extLst>
            </p:cNvPr>
            <p:cNvCxnSpPr>
              <a:cxnSpLocks/>
            </p:cNvCxnSpPr>
            <p:nvPr/>
          </p:nvCxnSpPr>
          <p:spPr bwMode="auto">
            <a:xfrm>
              <a:off x="1709682" y="2780928"/>
              <a:ext cx="6966774" cy="0"/>
            </a:xfrm>
            <a:prstGeom prst="line">
              <a:avLst/>
            </a:prstGeom>
            <a:ln>
              <a:headEnd type="none" w="med" len="med"/>
              <a:tailEnd type="none" w="med" len="med"/>
            </a:ln>
          </p:spPr>
          <p:style>
            <a:lnRef idx="3">
              <a:schemeClr val="dk1"/>
            </a:lnRef>
            <a:fillRef idx="0">
              <a:schemeClr val="dk1"/>
            </a:fillRef>
            <a:effectRef idx="2">
              <a:schemeClr val="dk1"/>
            </a:effectRef>
            <a:fontRef idx="minor">
              <a:schemeClr val="tx1"/>
            </a:fontRef>
          </p:style>
        </p:cxnSp>
        <p:sp>
          <p:nvSpPr>
            <p:cNvPr id="22" name="Rectangle 21">
              <a:extLst>
                <a:ext uri="{FF2B5EF4-FFF2-40B4-BE49-F238E27FC236}">
                  <a16:creationId xmlns:a16="http://schemas.microsoft.com/office/drawing/2014/main" id="{303C940B-2BA2-D8CA-5465-80209B80C1E6}"/>
                </a:ext>
              </a:extLst>
            </p:cNvPr>
            <p:cNvSpPr/>
            <p:nvPr/>
          </p:nvSpPr>
          <p:spPr bwMode="auto">
            <a:xfrm>
              <a:off x="4432484" y="3070701"/>
              <a:ext cx="1683187" cy="646331"/>
            </a:xfrm>
            <a:prstGeom prst="rect">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algn="ctr" defTabSz="449263" fontAlgn="base" hangingPunct="0">
                <a:lnSpc>
                  <a:spcPct val="93000"/>
                </a:lnSpc>
                <a:spcBef>
                  <a:spcPct val="0"/>
                </a:spcBef>
                <a:spcAft>
                  <a:spcPct val="0"/>
                </a:spcAft>
                <a:buClr>
                  <a:srgbClr val="000000"/>
                </a:buClr>
                <a:buSzPct val="100000"/>
              </a:pPr>
              <a:endParaRPr lang="en-IN" dirty="0">
                <a:solidFill>
                  <a:schemeClr val="tx1"/>
                </a:solidFill>
                <a:latin typeface="Arial" panose="020B0604020202020204" pitchFamily="34" charset="0"/>
              </a:endParaRPr>
            </a:p>
            <a:p>
              <a:pPr algn="ctr" defTabSz="449263" fontAlgn="base" hangingPunct="0">
                <a:lnSpc>
                  <a:spcPct val="93000"/>
                </a:lnSpc>
                <a:spcBef>
                  <a:spcPct val="0"/>
                </a:spcBef>
                <a:spcAft>
                  <a:spcPct val="0"/>
                </a:spcAft>
                <a:buClr>
                  <a:srgbClr val="000000"/>
                </a:buClr>
                <a:buSzPct val="100000"/>
              </a:pPr>
              <a:r>
                <a:rPr lang="en-IN" dirty="0">
                  <a:solidFill>
                    <a:schemeClr val="tx1"/>
                  </a:solidFill>
                  <a:latin typeface="Arial" panose="020B0604020202020204" pitchFamily="34" charset="0"/>
                </a:rPr>
                <a:t>1 0 0 1</a:t>
              </a:r>
            </a:p>
          </p:txBody>
        </p:sp>
        <p:cxnSp>
          <p:nvCxnSpPr>
            <p:cNvPr id="25" name="Straight Arrow Connector 24">
              <a:extLst>
                <a:ext uri="{FF2B5EF4-FFF2-40B4-BE49-F238E27FC236}">
                  <a16:creationId xmlns:a16="http://schemas.microsoft.com/office/drawing/2014/main" id="{FE934513-3901-DBC8-DD0F-A9E1B3517D94}"/>
                </a:ext>
              </a:extLst>
            </p:cNvPr>
            <p:cNvCxnSpPr/>
            <p:nvPr/>
          </p:nvCxnSpPr>
          <p:spPr bwMode="auto">
            <a:xfrm flipH="1">
              <a:off x="5652120" y="2602672"/>
              <a:ext cx="2448272" cy="898336"/>
            </a:xfrm>
            <a:prstGeom prst="straightConnector1">
              <a:avLst/>
            </a:prstGeom>
            <a:ln>
              <a:headEnd type="none" w="med" len="med"/>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a:extLst>
                <a:ext uri="{FF2B5EF4-FFF2-40B4-BE49-F238E27FC236}">
                  <a16:creationId xmlns:a16="http://schemas.microsoft.com/office/drawing/2014/main" id="{2F07776A-BC4D-DD40-48B3-324DE516DEC3}"/>
                </a:ext>
              </a:extLst>
            </p:cNvPr>
            <p:cNvCxnSpPr>
              <a:cxnSpLocks/>
            </p:cNvCxnSpPr>
            <p:nvPr/>
          </p:nvCxnSpPr>
          <p:spPr bwMode="auto">
            <a:xfrm>
              <a:off x="3563888" y="2513544"/>
              <a:ext cx="1629181" cy="880322"/>
            </a:xfrm>
            <a:prstGeom prst="straightConnector1">
              <a:avLst/>
            </a:prstGeom>
            <a:ln>
              <a:headEnd type="none" w="med" len="med"/>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39B1DC56-7E5B-2CAE-C1B9-88B357A858FD}"/>
                </a:ext>
              </a:extLst>
            </p:cNvPr>
            <p:cNvCxnSpPr>
              <a:cxnSpLocks/>
            </p:cNvCxnSpPr>
            <p:nvPr/>
          </p:nvCxnSpPr>
          <p:spPr bwMode="auto">
            <a:xfrm flipH="1">
              <a:off x="5397842" y="2513544"/>
              <a:ext cx="870229" cy="880322"/>
            </a:xfrm>
            <a:prstGeom prst="straightConnector1">
              <a:avLst/>
            </a:prstGeom>
            <a:ln>
              <a:headEnd type="none" w="med" len="med"/>
              <a:tailEnd type="triangle"/>
            </a:ln>
          </p:spPr>
          <p:style>
            <a:lnRef idx="3">
              <a:schemeClr val="dk1"/>
            </a:lnRef>
            <a:fillRef idx="0">
              <a:schemeClr val="dk1"/>
            </a:fillRef>
            <a:effectRef idx="2">
              <a:schemeClr val="dk1"/>
            </a:effectRef>
            <a:fontRef idx="minor">
              <a:schemeClr val="tx1"/>
            </a:fontRef>
          </p:style>
        </p:cxnSp>
        <p:sp>
          <p:nvSpPr>
            <p:cNvPr id="36" name="Freeform: Shape 35">
              <a:extLst>
                <a:ext uri="{FF2B5EF4-FFF2-40B4-BE49-F238E27FC236}">
                  <a16:creationId xmlns:a16="http://schemas.microsoft.com/office/drawing/2014/main" id="{7DA2BEC5-FC6C-47C7-7A50-F35B4BC4D0D4}"/>
                </a:ext>
              </a:extLst>
            </p:cNvPr>
            <p:cNvSpPr/>
            <p:nvPr/>
          </p:nvSpPr>
          <p:spPr bwMode="auto">
            <a:xfrm>
              <a:off x="2843808" y="2531327"/>
              <a:ext cx="3189002" cy="539366"/>
            </a:xfrm>
            <a:custGeom>
              <a:avLst/>
              <a:gdLst>
                <a:gd name="connsiteX0" fmla="*/ 3205866 w 3205866"/>
                <a:gd name="connsiteY0" fmla="*/ 0 h 604895"/>
                <a:gd name="connsiteX1" fmla="*/ 2369524 w 3205866"/>
                <a:gd name="connsiteY1" fmla="*/ 457200 h 604895"/>
                <a:gd name="connsiteX2" fmla="*/ 228490 w 3205866"/>
                <a:gd name="connsiteY2" fmla="*/ 579864 h 604895"/>
                <a:gd name="connsiteX3" fmla="*/ 61222 w 3205866"/>
                <a:gd name="connsiteY3" fmla="*/ 22303 h 604895"/>
                <a:gd name="connsiteX4" fmla="*/ 61222 w 3205866"/>
                <a:gd name="connsiteY4" fmla="*/ 22303 h 6048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5866" h="604895">
                  <a:moveTo>
                    <a:pt x="3205866" y="0"/>
                  </a:moveTo>
                  <a:cubicBezTo>
                    <a:pt x="3035809" y="180278"/>
                    <a:pt x="2865753" y="360556"/>
                    <a:pt x="2369524" y="457200"/>
                  </a:cubicBezTo>
                  <a:cubicBezTo>
                    <a:pt x="1873295" y="553844"/>
                    <a:pt x="613207" y="652347"/>
                    <a:pt x="228490" y="579864"/>
                  </a:cubicBezTo>
                  <a:cubicBezTo>
                    <a:pt x="-156227" y="507381"/>
                    <a:pt x="61222" y="22303"/>
                    <a:pt x="61222" y="22303"/>
                  </a:cubicBezTo>
                  <a:lnTo>
                    <a:pt x="61222" y="22303"/>
                  </a:lnTo>
                </a:path>
              </a:pathLst>
            </a:custGeom>
            <a:ln>
              <a:headEnd type="none" w="med" len="med"/>
              <a:tailEnd type="none" w="med" len="med"/>
            </a:ln>
          </p:spPr>
          <p:style>
            <a:lnRef idx="3">
              <a:schemeClr val="dk1"/>
            </a:lnRef>
            <a:fillRef idx="0">
              <a:schemeClr val="dk1"/>
            </a:fillRef>
            <a:effectRef idx="2">
              <a:schemeClr val="dk1"/>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pPr>
              <a:endParaRPr kumimoji="0" lang="en-IN" sz="1800" b="0" i="0" u="none" strike="noStrike" cap="none" normalizeH="0" baseline="0">
                <a:ln>
                  <a:noFill/>
                </a:ln>
                <a:solidFill>
                  <a:schemeClr val="bg1"/>
                </a:solidFill>
                <a:effectLst/>
                <a:latin typeface="Arial" panose="020B0604020202020204" pitchFamily="34" charset="0"/>
              </a:endParaRPr>
            </a:p>
          </p:txBody>
        </p:sp>
        <p:cxnSp>
          <p:nvCxnSpPr>
            <p:cNvPr id="37" name="Straight Arrow Connector 36">
              <a:extLst>
                <a:ext uri="{FF2B5EF4-FFF2-40B4-BE49-F238E27FC236}">
                  <a16:creationId xmlns:a16="http://schemas.microsoft.com/office/drawing/2014/main" id="{45204FC9-3A6F-6570-9D41-BCADDC82AFA3}"/>
                </a:ext>
              </a:extLst>
            </p:cNvPr>
            <p:cNvCxnSpPr>
              <a:cxnSpLocks/>
            </p:cNvCxnSpPr>
            <p:nvPr/>
          </p:nvCxnSpPr>
          <p:spPr bwMode="auto">
            <a:xfrm>
              <a:off x="3468760" y="2513536"/>
              <a:ext cx="1463280" cy="987471"/>
            </a:xfrm>
            <a:prstGeom prst="straightConnector1">
              <a:avLst/>
            </a:prstGeom>
            <a:ln>
              <a:headEnd type="none" w="med" len="med"/>
              <a:tailEnd type="triangle"/>
            </a:ln>
          </p:spPr>
          <p:style>
            <a:lnRef idx="3">
              <a:schemeClr val="dk1"/>
            </a:lnRef>
            <a:fillRef idx="0">
              <a:schemeClr val="dk1"/>
            </a:fillRef>
            <a:effectRef idx="2">
              <a:schemeClr val="dk1"/>
            </a:effectRef>
            <a:fontRef idx="minor">
              <a:schemeClr val="tx1"/>
            </a:fontRef>
          </p:style>
        </p:cxnSp>
      </p:grpSp>
      <p:sp>
        <p:nvSpPr>
          <p:cNvPr id="42" name="TextBox 41">
            <a:extLst>
              <a:ext uri="{FF2B5EF4-FFF2-40B4-BE49-F238E27FC236}">
                <a16:creationId xmlns:a16="http://schemas.microsoft.com/office/drawing/2014/main" id="{3C4CE9E6-8156-5C16-0A56-BAFDB75AA5F1}"/>
              </a:ext>
            </a:extLst>
          </p:cNvPr>
          <p:cNvSpPr txBox="1"/>
          <p:nvPr/>
        </p:nvSpPr>
        <p:spPr>
          <a:xfrm>
            <a:off x="1925706" y="752823"/>
            <a:ext cx="6264696" cy="461665"/>
          </a:xfrm>
          <a:prstGeom prst="rect">
            <a:avLst/>
          </a:prstGeom>
          <a:noFill/>
        </p:spPr>
        <p:txBody>
          <a:bodyPr wrap="square" rtlCol="0">
            <a:spAutoFit/>
          </a:bodyPr>
          <a:lstStyle/>
          <a:p>
            <a:r>
              <a:rPr lang="en-IN" sz="2400" b="1" dirty="0">
                <a:solidFill>
                  <a:srgbClr val="FF0000"/>
                </a:solidFill>
              </a:rPr>
              <a:t>Demonstration of 2 bit Vedic multiplier</a:t>
            </a:r>
          </a:p>
        </p:txBody>
      </p:sp>
    </p:spTree>
    <p:extLst>
      <p:ext uri="{BB962C8B-B14F-4D97-AF65-F5344CB8AC3E}">
        <p14:creationId xmlns:p14="http://schemas.microsoft.com/office/powerpoint/2010/main" val="4021999210"/>
      </p:ext>
    </p:extLst>
  </p:cSld>
  <p:clrMapOvr>
    <a:masterClrMapping/>
  </p:clrMapOvr>
</p:sld>
</file>

<file path=ppt/theme/theme1.xml><?xml version="1.0" encoding="utf-8"?>
<a:theme xmlns:a="http://schemas.openxmlformats.org/drawingml/2006/main" name="Template of CUTM PPT">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Noto Sans CJK SC Regular"/>
        <a:cs typeface="Noto Sans CJK SC Regular"/>
      </a:majorFont>
      <a:minorFont>
        <a:latin typeface="Arial"/>
        <a:ea typeface="Noto Sans CJK SC Regular"/>
        <a:cs typeface="Noto Sans CJK SC Regula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defRPr kumimoji="0" lang="en-GB" sz="1800" b="0" i="0" u="none" strike="noStrike" cap="none" normalizeH="0" baseline="0" smtClean="0">
            <a:ln>
              <a:noFill/>
            </a:ln>
            <a:solidFill>
              <a:schemeClr val="bg1"/>
            </a:solidFill>
            <a:effectLst/>
            <a:latin typeface="Arial" panose="020B0604020202020204" pitchFamily="34"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defRPr kumimoji="0" lang="en-GB" sz="1800" b="0" i="0" u="none" strike="noStrike" cap="none" normalizeH="0" baseline="0" smtClean="0">
            <a:ln>
              <a:noFill/>
            </a:ln>
            <a:solidFill>
              <a:schemeClr val="bg1"/>
            </a:solidFill>
            <a:effectLst/>
            <a:latin typeface="Arial" panose="020B0604020202020204" pitchFamily="34"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1907</TotalTime>
  <Words>700</Words>
  <Application>Microsoft Office PowerPoint</Application>
  <PresentationFormat>On-screen Show (4:3)</PresentationFormat>
  <Paragraphs>110</Paragraphs>
  <Slides>26</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Agency FB</vt:lpstr>
      <vt:lpstr>Algerian</vt:lpstr>
      <vt:lpstr>Arial</vt:lpstr>
      <vt:lpstr>Arial Narrow</vt:lpstr>
      <vt:lpstr>Calibri</vt:lpstr>
      <vt:lpstr>Times New Roman</vt:lpstr>
      <vt:lpstr>Wingdings</vt:lpstr>
      <vt:lpstr>Template of CUTM PPT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Abhishek Tiwari</cp:lastModifiedBy>
  <cp:revision>184</cp:revision>
  <dcterms:created xsi:type="dcterms:W3CDTF">2020-06-07T13:59:08Z</dcterms:created>
  <dcterms:modified xsi:type="dcterms:W3CDTF">2022-11-22T08:58:48Z</dcterms:modified>
</cp:coreProperties>
</file>

<file path=docProps/thumbnail.jpeg>
</file>